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7" r:id="rId4"/>
    <p:sldId id="2145706081" r:id="rId5"/>
    <p:sldId id="313" r:id="rId6"/>
    <p:sldId id="2145706082" r:id="rId7"/>
    <p:sldId id="2145706024" r:id="rId8"/>
    <p:sldId id="2145706051" r:id="rId9"/>
    <p:sldId id="2145706074" r:id="rId10"/>
    <p:sldId id="2145706017" r:id="rId11"/>
    <p:sldId id="264" r:id="rId12"/>
    <p:sldId id="2145706078" r:id="rId13"/>
    <p:sldId id="2145706083" r:id="rId14"/>
    <p:sldId id="265" r:id="rId15"/>
    <p:sldId id="2145706080" r:id="rId16"/>
    <p:sldId id="2145706076" r:id="rId17"/>
    <p:sldId id="266" r:id="rId18"/>
    <p:sldId id="262" r:id="rId19"/>
    <p:sldId id="258"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na Thompson" initials="DT" lastIdx="1" clrIdx="0">
    <p:extLst>
      <p:ext uri="{19B8F6BF-5375-455C-9EA6-DF929625EA0E}">
        <p15:presenceInfo xmlns:p15="http://schemas.microsoft.com/office/powerpoint/2012/main" userId="S-1-5-21-3490981777-1993984017-7934401-482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5EF043-BE4E-4B1C-AD99-4301A33DFE59}" v="906" dt="2021-06-25T21:18:40.9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6727" autoAdjust="0"/>
  </p:normalViewPr>
  <p:slideViewPr>
    <p:cSldViewPr snapToGrid="0">
      <p:cViewPr varScale="1">
        <p:scale>
          <a:sx n="69" d="100"/>
          <a:sy n="69" d="100"/>
        </p:scale>
        <p:origin x="774"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8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icia Snoots-Caballero" userId="26e4469d-b37c-4d36-9719-e232d6e23a35" providerId="ADAL" clId="{E55EF043-BE4E-4B1C-AD99-4301A33DFE59}"/>
    <pc:docChg chg="undo custSel addSld delSld modSld sldOrd">
      <pc:chgData name="Leticia Snoots-Caballero" userId="26e4469d-b37c-4d36-9719-e232d6e23a35" providerId="ADAL" clId="{E55EF043-BE4E-4B1C-AD99-4301A33DFE59}" dt="2021-06-25T21:19:24.554" v="3549" actId="26606"/>
      <pc:docMkLst>
        <pc:docMk/>
      </pc:docMkLst>
      <pc:sldChg chg="addSp delSp modSp mod setBg setClrOvrMap">
        <pc:chgData name="Leticia Snoots-Caballero" userId="26e4469d-b37c-4d36-9719-e232d6e23a35" providerId="ADAL" clId="{E55EF043-BE4E-4B1C-AD99-4301A33DFE59}" dt="2021-06-25T20:58:27.522" v="2517" actId="404"/>
        <pc:sldMkLst>
          <pc:docMk/>
          <pc:sldMk cId="1225781929" sldId="256"/>
        </pc:sldMkLst>
        <pc:spChg chg="mod">
          <ac:chgData name="Leticia Snoots-Caballero" userId="26e4469d-b37c-4d36-9719-e232d6e23a35" providerId="ADAL" clId="{E55EF043-BE4E-4B1C-AD99-4301A33DFE59}" dt="2021-06-25T20:58:05.787" v="2510" actId="26606"/>
          <ac:spMkLst>
            <pc:docMk/>
            <pc:sldMk cId="1225781929" sldId="256"/>
            <ac:spMk id="2" creationId="{AEF3100B-1F29-4B07-B1A7-3596353B4796}"/>
          </ac:spMkLst>
        </pc:spChg>
        <pc:spChg chg="mod">
          <ac:chgData name="Leticia Snoots-Caballero" userId="26e4469d-b37c-4d36-9719-e232d6e23a35" providerId="ADAL" clId="{E55EF043-BE4E-4B1C-AD99-4301A33DFE59}" dt="2021-06-25T20:58:05.787" v="2510" actId="26606"/>
          <ac:spMkLst>
            <pc:docMk/>
            <pc:sldMk cId="1225781929" sldId="256"/>
            <ac:spMk id="3" creationId="{058DB87E-ABC1-4A17-8A68-EA1331C89067}"/>
          </ac:spMkLst>
        </pc:spChg>
        <pc:spChg chg="mod">
          <ac:chgData name="Leticia Snoots-Caballero" userId="26e4469d-b37c-4d36-9719-e232d6e23a35" providerId="ADAL" clId="{E55EF043-BE4E-4B1C-AD99-4301A33DFE59}" dt="2021-06-25T20:58:05.787" v="2510" actId="26606"/>
          <ac:spMkLst>
            <pc:docMk/>
            <pc:sldMk cId="1225781929" sldId="256"/>
            <ac:spMk id="4" creationId="{00000000-0000-0000-0000-000000000000}"/>
          </ac:spMkLst>
        </pc:spChg>
        <pc:spChg chg="add mod">
          <ac:chgData name="Leticia Snoots-Caballero" userId="26e4469d-b37c-4d36-9719-e232d6e23a35" providerId="ADAL" clId="{E55EF043-BE4E-4B1C-AD99-4301A33DFE59}" dt="2021-06-25T20:58:27.522" v="2517" actId="404"/>
          <ac:spMkLst>
            <pc:docMk/>
            <pc:sldMk cId="1225781929" sldId="256"/>
            <ac:spMk id="6" creationId="{A9CBB7A7-D08E-43CC-9F88-64A58E54F121}"/>
          </ac:spMkLst>
        </pc:spChg>
        <pc:spChg chg="del">
          <ac:chgData name="Leticia Snoots-Caballero" userId="26e4469d-b37c-4d36-9719-e232d6e23a35" providerId="ADAL" clId="{E55EF043-BE4E-4B1C-AD99-4301A33DFE59}" dt="2021-06-25T20:58:05.787" v="2510" actId="26606"/>
          <ac:spMkLst>
            <pc:docMk/>
            <pc:sldMk cId="1225781929" sldId="256"/>
            <ac:spMk id="9" creationId="{E49CC64F-7275-4E33-961B-0C5CDC439875}"/>
          </ac:spMkLst>
        </pc:spChg>
        <pc:spChg chg="add">
          <ac:chgData name="Leticia Snoots-Caballero" userId="26e4469d-b37c-4d36-9719-e232d6e23a35" providerId="ADAL" clId="{E55EF043-BE4E-4B1C-AD99-4301A33DFE59}" dt="2021-06-25T20:58:05.787" v="2510" actId="26606"/>
          <ac:spMkLst>
            <pc:docMk/>
            <pc:sldMk cId="1225781929" sldId="256"/>
            <ac:spMk id="14" creationId="{87CC2527-562A-4F69-B487-4371E5B243E7}"/>
          </ac:spMkLst>
        </pc:spChg>
        <pc:picChg chg="del">
          <ac:chgData name="Leticia Snoots-Caballero" userId="26e4469d-b37c-4d36-9719-e232d6e23a35" providerId="ADAL" clId="{E55EF043-BE4E-4B1C-AD99-4301A33DFE59}" dt="2021-06-25T20:54:16.316" v="2464" actId="478"/>
          <ac:picMkLst>
            <pc:docMk/>
            <pc:sldMk cId="1225781929" sldId="256"/>
            <ac:picMk id="5" creationId="{CB80A2E8-E18C-4A5E-8612-49F7A81BB72B}"/>
          </ac:picMkLst>
        </pc:picChg>
        <pc:picChg chg="add mod ord">
          <ac:chgData name="Leticia Snoots-Caballero" userId="26e4469d-b37c-4d36-9719-e232d6e23a35" providerId="ADAL" clId="{E55EF043-BE4E-4B1C-AD99-4301A33DFE59}" dt="2021-06-25T20:58:05.787" v="2510" actId="26606"/>
          <ac:picMkLst>
            <pc:docMk/>
            <pc:sldMk cId="1225781929" sldId="256"/>
            <ac:picMk id="8" creationId="{34B7D164-8DF6-46CC-ADE6-08188960D911}"/>
          </ac:picMkLst>
        </pc:picChg>
        <pc:cxnChg chg="add">
          <ac:chgData name="Leticia Snoots-Caballero" userId="26e4469d-b37c-4d36-9719-e232d6e23a35" providerId="ADAL" clId="{E55EF043-BE4E-4B1C-AD99-4301A33DFE59}" dt="2021-06-25T20:58:05.787" v="2510" actId="26606"/>
          <ac:cxnSpMkLst>
            <pc:docMk/>
            <pc:sldMk cId="1225781929" sldId="256"/>
            <ac:cxnSpMk id="16" creationId="{BCDAEC91-5BCE-4B55-9CC0-43EF94CB734B}"/>
          </ac:cxnSpMkLst>
        </pc:cxnChg>
      </pc:sldChg>
      <pc:sldChg chg="addSp delSp modSp mod setBg setClrOvrMap">
        <pc:chgData name="Leticia Snoots-Caballero" userId="26e4469d-b37c-4d36-9719-e232d6e23a35" providerId="ADAL" clId="{E55EF043-BE4E-4B1C-AD99-4301A33DFE59}" dt="2021-06-25T21:00:09.503" v="2567" actId="26606"/>
        <pc:sldMkLst>
          <pc:docMk/>
          <pc:sldMk cId="723577254" sldId="257"/>
        </pc:sldMkLst>
        <pc:spChg chg="mod">
          <ac:chgData name="Leticia Snoots-Caballero" userId="26e4469d-b37c-4d36-9719-e232d6e23a35" providerId="ADAL" clId="{E55EF043-BE4E-4B1C-AD99-4301A33DFE59}" dt="2021-06-25T21:00:09.503" v="2567" actId="26606"/>
          <ac:spMkLst>
            <pc:docMk/>
            <pc:sldMk cId="723577254" sldId="257"/>
            <ac:spMk id="2" creationId="{96716361-A583-4F4E-BBC9-DC61A4A49A3F}"/>
          </ac:spMkLst>
        </pc:spChg>
        <pc:spChg chg="add del">
          <ac:chgData name="Leticia Snoots-Caballero" userId="26e4469d-b37c-4d36-9719-e232d6e23a35" providerId="ADAL" clId="{E55EF043-BE4E-4B1C-AD99-4301A33DFE59}" dt="2021-06-25T20:58:46.466" v="2526" actId="26606"/>
          <ac:spMkLst>
            <pc:docMk/>
            <pc:sldMk cId="723577254" sldId="257"/>
            <ac:spMk id="9" creationId="{B819A166-7571-4003-A6B8-B62034C3ED30}"/>
          </ac:spMkLst>
        </pc:spChg>
        <pc:spChg chg="add del">
          <ac:chgData name="Leticia Snoots-Caballero" userId="26e4469d-b37c-4d36-9719-e232d6e23a35" providerId="ADAL" clId="{E55EF043-BE4E-4B1C-AD99-4301A33DFE59}" dt="2021-06-25T20:58:39.095" v="2521" actId="26606"/>
          <ac:spMkLst>
            <pc:docMk/>
            <pc:sldMk cId="723577254" sldId="257"/>
            <ac:spMk id="14" creationId="{DCC231C8-C761-4B31-9B1C-C6D19248C6B3}"/>
          </ac:spMkLst>
        </pc:spChg>
        <pc:spChg chg="add del">
          <ac:chgData name="Leticia Snoots-Caballero" userId="26e4469d-b37c-4d36-9719-e232d6e23a35" providerId="ADAL" clId="{E55EF043-BE4E-4B1C-AD99-4301A33DFE59}" dt="2021-06-25T20:58:37.692" v="2519" actId="26606"/>
          <ac:spMkLst>
            <pc:docMk/>
            <pc:sldMk cId="723577254" sldId="257"/>
            <ac:spMk id="15" creationId="{C5E6CFF1-2F42-4E10-9A97-F116F46F53FE}"/>
          </ac:spMkLst>
        </pc:spChg>
        <pc:spChg chg="add del">
          <ac:chgData name="Leticia Snoots-Caballero" userId="26e4469d-b37c-4d36-9719-e232d6e23a35" providerId="ADAL" clId="{E55EF043-BE4E-4B1C-AD99-4301A33DFE59}" dt="2021-06-25T20:58:40.778" v="2523" actId="26606"/>
          <ac:spMkLst>
            <pc:docMk/>
            <pc:sldMk cId="723577254" sldId="257"/>
            <ac:spMk id="16" creationId="{C5E6CFF1-2F42-4E10-9A97-F116F46F53FE}"/>
          </ac:spMkLst>
        </pc:spChg>
        <pc:spChg chg="add del">
          <ac:chgData name="Leticia Snoots-Caballero" userId="26e4469d-b37c-4d36-9719-e232d6e23a35" providerId="ADAL" clId="{E55EF043-BE4E-4B1C-AD99-4301A33DFE59}" dt="2021-06-25T20:58:46.365" v="2525" actId="26606"/>
          <ac:spMkLst>
            <pc:docMk/>
            <pc:sldMk cId="723577254" sldId="257"/>
            <ac:spMk id="20" creationId="{063BBA22-50EA-4C4D-BE05-F1CE4E63AA56}"/>
          </ac:spMkLst>
        </pc:spChg>
        <pc:spChg chg="add del">
          <ac:chgData name="Leticia Snoots-Caballero" userId="26e4469d-b37c-4d36-9719-e232d6e23a35" providerId="ADAL" clId="{E55EF043-BE4E-4B1C-AD99-4301A33DFE59}" dt="2021-06-25T20:58:46.365" v="2525" actId="26606"/>
          <ac:spMkLst>
            <pc:docMk/>
            <pc:sldMk cId="723577254" sldId="257"/>
            <ac:spMk id="21" creationId="{BACC6370-2D7E-4714-9D71-7542949D7D5D}"/>
          </ac:spMkLst>
        </pc:spChg>
        <pc:spChg chg="add del">
          <ac:chgData name="Leticia Snoots-Caballero" userId="26e4469d-b37c-4d36-9719-e232d6e23a35" providerId="ADAL" clId="{E55EF043-BE4E-4B1C-AD99-4301A33DFE59}" dt="2021-06-25T20:58:46.365" v="2525" actId="26606"/>
          <ac:spMkLst>
            <pc:docMk/>
            <pc:sldMk cId="723577254" sldId="257"/>
            <ac:spMk id="22" creationId="{F68B3F68-107C-434F-AA38-110D5EA91B85}"/>
          </ac:spMkLst>
        </pc:spChg>
        <pc:spChg chg="add del">
          <ac:chgData name="Leticia Snoots-Caballero" userId="26e4469d-b37c-4d36-9719-e232d6e23a35" providerId="ADAL" clId="{E55EF043-BE4E-4B1C-AD99-4301A33DFE59}" dt="2021-06-25T20:58:46.365" v="2525" actId="26606"/>
          <ac:spMkLst>
            <pc:docMk/>
            <pc:sldMk cId="723577254" sldId="257"/>
            <ac:spMk id="23" creationId="{AAD0DBB9-1A4B-4391-81D4-CB19F9AB918A}"/>
          </ac:spMkLst>
        </pc:spChg>
        <pc:spChg chg="add del">
          <ac:chgData name="Leticia Snoots-Caballero" userId="26e4469d-b37c-4d36-9719-e232d6e23a35" providerId="ADAL" clId="{E55EF043-BE4E-4B1C-AD99-4301A33DFE59}" dt="2021-06-25T21:00:09.503" v="2567" actId="26606"/>
          <ac:spMkLst>
            <pc:docMk/>
            <pc:sldMk cId="723577254" sldId="257"/>
            <ac:spMk id="24" creationId="{443F2ACA-E6D6-4028-82DD-F03C262D5DE6}"/>
          </ac:spMkLst>
        </pc:spChg>
        <pc:spChg chg="add del">
          <ac:chgData name="Leticia Snoots-Caballero" userId="26e4469d-b37c-4d36-9719-e232d6e23a35" providerId="ADAL" clId="{E55EF043-BE4E-4B1C-AD99-4301A33DFE59}" dt="2021-06-25T21:00:09.503" v="2567" actId="26606"/>
          <ac:spMkLst>
            <pc:docMk/>
            <pc:sldMk cId="723577254" sldId="257"/>
            <ac:spMk id="25" creationId="{BACC6370-2D7E-4714-9D71-7542949D7D5D}"/>
          </ac:spMkLst>
        </pc:spChg>
        <pc:spChg chg="add del">
          <ac:chgData name="Leticia Snoots-Caballero" userId="26e4469d-b37c-4d36-9719-e232d6e23a35" providerId="ADAL" clId="{E55EF043-BE4E-4B1C-AD99-4301A33DFE59}" dt="2021-06-25T21:00:09.503" v="2567" actId="26606"/>
          <ac:spMkLst>
            <pc:docMk/>
            <pc:sldMk cId="723577254" sldId="257"/>
            <ac:spMk id="26" creationId="{256B2C21-A230-48C0-8DF1-C46611373C44}"/>
          </ac:spMkLst>
        </pc:spChg>
        <pc:spChg chg="add del">
          <ac:chgData name="Leticia Snoots-Caballero" userId="26e4469d-b37c-4d36-9719-e232d6e23a35" providerId="ADAL" clId="{E55EF043-BE4E-4B1C-AD99-4301A33DFE59}" dt="2021-06-25T21:00:09.503" v="2567" actId="26606"/>
          <ac:spMkLst>
            <pc:docMk/>
            <pc:sldMk cId="723577254" sldId="257"/>
            <ac:spMk id="27" creationId="{3847E18C-932D-4C95-AABA-FEC7C9499AD7}"/>
          </ac:spMkLst>
        </pc:spChg>
        <pc:spChg chg="add del">
          <ac:chgData name="Leticia Snoots-Caballero" userId="26e4469d-b37c-4d36-9719-e232d6e23a35" providerId="ADAL" clId="{E55EF043-BE4E-4B1C-AD99-4301A33DFE59}" dt="2021-06-25T21:00:09.503" v="2567" actId="26606"/>
          <ac:spMkLst>
            <pc:docMk/>
            <pc:sldMk cId="723577254" sldId="257"/>
            <ac:spMk id="28" creationId="{3150CB11-0C61-439E-910F-5787759E72A0}"/>
          </ac:spMkLst>
        </pc:spChg>
        <pc:spChg chg="add del">
          <ac:chgData name="Leticia Snoots-Caballero" userId="26e4469d-b37c-4d36-9719-e232d6e23a35" providerId="ADAL" clId="{E55EF043-BE4E-4B1C-AD99-4301A33DFE59}" dt="2021-06-25T21:00:09.503" v="2567" actId="26606"/>
          <ac:spMkLst>
            <pc:docMk/>
            <pc:sldMk cId="723577254" sldId="257"/>
            <ac:spMk id="29" creationId="{43F8A58B-5155-44CE-A5FF-7647B47D0A7A}"/>
          </ac:spMkLst>
        </pc:spChg>
        <pc:spChg chg="add">
          <ac:chgData name="Leticia Snoots-Caballero" userId="26e4469d-b37c-4d36-9719-e232d6e23a35" providerId="ADAL" clId="{E55EF043-BE4E-4B1C-AD99-4301A33DFE59}" dt="2021-06-25T21:00:09.503" v="2567" actId="26606"/>
          <ac:spMkLst>
            <pc:docMk/>
            <pc:sldMk cId="723577254" sldId="257"/>
            <ac:spMk id="34" creationId="{A3EFF7B1-6CB7-47D1-AD37-B870CA2B2151}"/>
          </ac:spMkLst>
        </pc:spChg>
        <pc:spChg chg="add">
          <ac:chgData name="Leticia Snoots-Caballero" userId="26e4469d-b37c-4d36-9719-e232d6e23a35" providerId="ADAL" clId="{E55EF043-BE4E-4B1C-AD99-4301A33DFE59}" dt="2021-06-25T21:00:09.503" v="2567" actId="26606"/>
          <ac:spMkLst>
            <pc:docMk/>
            <pc:sldMk cId="723577254" sldId="257"/>
            <ac:spMk id="36" creationId="{7FA2962B-21B6-4689-A95D-A8FF6ADE47F1}"/>
          </ac:spMkLst>
        </pc:spChg>
        <pc:spChg chg="add">
          <ac:chgData name="Leticia Snoots-Caballero" userId="26e4469d-b37c-4d36-9719-e232d6e23a35" providerId="ADAL" clId="{E55EF043-BE4E-4B1C-AD99-4301A33DFE59}" dt="2021-06-25T21:00:09.503" v="2567" actId="26606"/>
          <ac:spMkLst>
            <pc:docMk/>
            <pc:sldMk cId="723577254" sldId="257"/>
            <ac:spMk id="52" creationId="{A00D2CE1-35C1-46E6-BD59-CEE668BD90F4}"/>
          </ac:spMkLst>
        </pc:spChg>
        <pc:spChg chg="add">
          <ac:chgData name="Leticia Snoots-Caballero" userId="26e4469d-b37c-4d36-9719-e232d6e23a35" providerId="ADAL" clId="{E55EF043-BE4E-4B1C-AD99-4301A33DFE59}" dt="2021-06-25T21:00:09.503" v="2567" actId="26606"/>
          <ac:spMkLst>
            <pc:docMk/>
            <pc:sldMk cId="723577254" sldId="257"/>
            <ac:spMk id="60" creationId="{E18403B7-F2C7-4C07-8522-21C31910902C}"/>
          </ac:spMkLst>
        </pc:spChg>
        <pc:grpChg chg="add">
          <ac:chgData name="Leticia Snoots-Caballero" userId="26e4469d-b37c-4d36-9719-e232d6e23a35" providerId="ADAL" clId="{E55EF043-BE4E-4B1C-AD99-4301A33DFE59}" dt="2021-06-25T21:00:09.503" v="2567" actId="26606"/>
          <ac:grpSpMkLst>
            <pc:docMk/>
            <pc:sldMk cId="723577254" sldId="257"/>
            <ac:grpSpMk id="38" creationId="{A745280D-ED36-41FE-8EB1-CE597C99CFE8}"/>
          </ac:grpSpMkLst>
        </pc:grpChg>
        <pc:grpChg chg="add">
          <ac:chgData name="Leticia Snoots-Caballero" userId="26e4469d-b37c-4d36-9719-e232d6e23a35" providerId="ADAL" clId="{E55EF043-BE4E-4B1C-AD99-4301A33DFE59}" dt="2021-06-25T21:00:09.503" v="2567" actId="26606"/>
          <ac:grpSpMkLst>
            <pc:docMk/>
            <pc:sldMk cId="723577254" sldId="257"/>
            <ac:grpSpMk id="44" creationId="{80E95A5C-1E97-41C3-9DEC-245FF6DEBF1F}"/>
          </ac:grpSpMkLst>
        </pc:grpChg>
        <pc:grpChg chg="add">
          <ac:chgData name="Leticia Snoots-Caballero" userId="26e4469d-b37c-4d36-9719-e232d6e23a35" providerId="ADAL" clId="{E55EF043-BE4E-4B1C-AD99-4301A33DFE59}" dt="2021-06-25T21:00:09.503" v="2567" actId="26606"/>
          <ac:grpSpMkLst>
            <pc:docMk/>
            <pc:sldMk cId="723577254" sldId="257"/>
            <ac:grpSpMk id="54" creationId="{A58DCE86-9AE1-46D1-96D6-04B8B3EDF6FA}"/>
          </ac:grpSpMkLst>
        </pc:grpChg>
        <pc:grpChg chg="add">
          <ac:chgData name="Leticia Snoots-Caballero" userId="26e4469d-b37c-4d36-9719-e232d6e23a35" providerId="ADAL" clId="{E55EF043-BE4E-4B1C-AD99-4301A33DFE59}" dt="2021-06-25T21:00:09.503" v="2567" actId="26606"/>
          <ac:grpSpMkLst>
            <pc:docMk/>
            <pc:sldMk cId="723577254" sldId="257"/>
            <ac:grpSpMk id="62" creationId="{23B58CC6-A99E-43AF-A467-256F19287FB8}"/>
          </ac:grpSpMkLst>
        </pc:grpChg>
        <pc:graphicFrameChg chg="mod modGraphic">
          <ac:chgData name="Leticia Snoots-Caballero" userId="26e4469d-b37c-4d36-9719-e232d6e23a35" providerId="ADAL" clId="{E55EF043-BE4E-4B1C-AD99-4301A33DFE59}" dt="2021-06-25T21:00:09.503" v="2567" actId="26606"/>
          <ac:graphicFrameMkLst>
            <pc:docMk/>
            <pc:sldMk cId="723577254" sldId="257"/>
            <ac:graphicFrameMk id="5" creationId="{9448A1E0-0666-404E-B0DB-CE7DAAB0E374}"/>
          </ac:graphicFrameMkLst>
        </pc:graphicFrameChg>
        <pc:picChg chg="add del">
          <ac:chgData name="Leticia Snoots-Caballero" userId="26e4469d-b37c-4d36-9719-e232d6e23a35" providerId="ADAL" clId="{E55EF043-BE4E-4B1C-AD99-4301A33DFE59}" dt="2021-06-25T20:58:37.692" v="2519" actId="26606"/>
          <ac:picMkLst>
            <pc:docMk/>
            <pc:sldMk cId="723577254" sldId="257"/>
            <ac:picMk id="11" creationId="{4A3D9FF2-35E2-4CE9-918C-CE410FA06B43}"/>
          </ac:picMkLst>
        </pc:picChg>
        <pc:picChg chg="add del">
          <ac:chgData name="Leticia Snoots-Caballero" userId="26e4469d-b37c-4d36-9719-e232d6e23a35" providerId="ADAL" clId="{E55EF043-BE4E-4B1C-AD99-4301A33DFE59}" dt="2021-06-25T20:58:40.778" v="2523" actId="26606"/>
          <ac:picMkLst>
            <pc:docMk/>
            <pc:sldMk cId="723577254" sldId="257"/>
            <ac:picMk id="18" creationId="{4A3D9FF2-35E2-4CE9-918C-CE410FA06B43}"/>
          </ac:picMkLst>
        </pc:picChg>
        <pc:cxnChg chg="add del">
          <ac:chgData name="Leticia Snoots-Caballero" userId="26e4469d-b37c-4d36-9719-e232d6e23a35" providerId="ADAL" clId="{E55EF043-BE4E-4B1C-AD99-4301A33DFE59}" dt="2021-06-25T20:58:37.692" v="2519" actId="26606"/>
          <ac:cxnSpMkLst>
            <pc:docMk/>
            <pc:sldMk cId="723577254" sldId="257"/>
            <ac:cxnSpMk id="17" creationId="{67182200-4859-4C8D-BCBB-55B245C28BA3}"/>
          </ac:cxnSpMkLst>
        </pc:cxnChg>
        <pc:cxnChg chg="add del">
          <ac:chgData name="Leticia Snoots-Caballero" userId="26e4469d-b37c-4d36-9719-e232d6e23a35" providerId="ADAL" clId="{E55EF043-BE4E-4B1C-AD99-4301A33DFE59}" dt="2021-06-25T20:58:40.778" v="2523" actId="26606"/>
          <ac:cxnSpMkLst>
            <pc:docMk/>
            <pc:sldMk cId="723577254" sldId="257"/>
            <ac:cxnSpMk id="19" creationId="{67182200-4859-4C8D-BCBB-55B245C28BA3}"/>
          </ac:cxnSpMkLst>
        </pc:cxnChg>
      </pc:sldChg>
      <pc:sldChg chg="addSp delSp modSp mod setBg setClrOvrMap">
        <pc:chgData name="Leticia Snoots-Caballero" userId="26e4469d-b37c-4d36-9719-e232d6e23a35" providerId="ADAL" clId="{E55EF043-BE4E-4B1C-AD99-4301A33DFE59}" dt="2021-06-25T21:19:07.345" v="3548" actId="732"/>
        <pc:sldMkLst>
          <pc:docMk/>
          <pc:sldMk cId="2826186602" sldId="258"/>
        </pc:sldMkLst>
        <pc:spChg chg="mod">
          <ac:chgData name="Leticia Snoots-Caballero" userId="26e4469d-b37c-4d36-9719-e232d6e23a35" providerId="ADAL" clId="{E55EF043-BE4E-4B1C-AD99-4301A33DFE59}" dt="2021-06-25T21:16:22.141" v="3528" actId="26606"/>
          <ac:spMkLst>
            <pc:docMk/>
            <pc:sldMk cId="2826186602" sldId="258"/>
            <ac:spMk id="2" creationId="{56D1D0DF-2737-495D-A52C-F4F15B5E91B4}"/>
          </ac:spMkLst>
        </pc:spChg>
        <pc:spChg chg="mod">
          <ac:chgData name="Leticia Snoots-Caballero" userId="26e4469d-b37c-4d36-9719-e232d6e23a35" providerId="ADAL" clId="{E55EF043-BE4E-4B1C-AD99-4301A33DFE59}" dt="2021-06-25T21:16:22.141" v="3528" actId="26606"/>
          <ac:spMkLst>
            <pc:docMk/>
            <pc:sldMk cId="2826186602" sldId="258"/>
            <ac:spMk id="3" creationId="{FB8F0C33-7F4C-43BF-A4FC-8565A171F977}"/>
          </ac:spMkLst>
        </pc:spChg>
        <pc:spChg chg="del">
          <ac:chgData name="Leticia Snoots-Caballero" userId="26e4469d-b37c-4d36-9719-e232d6e23a35" providerId="ADAL" clId="{E55EF043-BE4E-4B1C-AD99-4301A33DFE59}" dt="2021-06-25T21:16:22.141" v="3528" actId="26606"/>
          <ac:spMkLst>
            <pc:docMk/>
            <pc:sldMk cId="2826186602" sldId="258"/>
            <ac:spMk id="10" creationId="{F56F5174-31D9-4DBB-AAB7-A1FD7BDB1352}"/>
          </ac:spMkLst>
        </pc:spChg>
        <pc:spChg chg="del">
          <ac:chgData name="Leticia Snoots-Caballero" userId="26e4469d-b37c-4d36-9719-e232d6e23a35" providerId="ADAL" clId="{E55EF043-BE4E-4B1C-AD99-4301A33DFE59}" dt="2021-06-25T21:16:22.141" v="3528" actId="26606"/>
          <ac:spMkLst>
            <pc:docMk/>
            <pc:sldMk cId="2826186602" sldId="258"/>
            <ac:spMk id="14" creationId="{F9A95BEE-6BB1-4A28-A8E6-A34B2E42EF87}"/>
          </ac:spMkLst>
        </pc:spChg>
        <pc:spChg chg="add">
          <ac:chgData name="Leticia Snoots-Caballero" userId="26e4469d-b37c-4d36-9719-e232d6e23a35" providerId="ADAL" clId="{E55EF043-BE4E-4B1C-AD99-4301A33DFE59}" dt="2021-06-25T21:16:22.141" v="3528" actId="26606"/>
          <ac:spMkLst>
            <pc:docMk/>
            <pc:sldMk cId="2826186602" sldId="258"/>
            <ac:spMk id="19" creationId="{B0792D4F-247E-46FE-85FC-881DEFA41D94}"/>
          </ac:spMkLst>
        </pc:spChg>
        <pc:picChg chg="add mod">
          <ac:chgData name="Leticia Snoots-Caballero" userId="26e4469d-b37c-4d36-9719-e232d6e23a35" providerId="ADAL" clId="{E55EF043-BE4E-4B1C-AD99-4301A33DFE59}" dt="2021-06-25T21:18:40.961" v="3547"/>
          <ac:picMkLst>
            <pc:docMk/>
            <pc:sldMk cId="2826186602" sldId="258"/>
            <ac:picMk id="5" creationId="{940D8CA3-042C-43F5-A1FD-16026970EC01}"/>
          </ac:picMkLst>
        </pc:picChg>
        <pc:picChg chg="mod modCrop">
          <ac:chgData name="Leticia Snoots-Caballero" userId="26e4469d-b37c-4d36-9719-e232d6e23a35" providerId="ADAL" clId="{E55EF043-BE4E-4B1C-AD99-4301A33DFE59}" dt="2021-06-25T21:19:07.345" v="3548" actId="732"/>
          <ac:picMkLst>
            <pc:docMk/>
            <pc:sldMk cId="2826186602" sldId="258"/>
            <ac:picMk id="8" creationId="{A897B4C1-E1EB-420C-BB1A-B266F6EC0B94}"/>
          </ac:picMkLst>
        </pc:picChg>
        <pc:picChg chg="del">
          <ac:chgData name="Leticia Snoots-Caballero" userId="26e4469d-b37c-4d36-9719-e232d6e23a35" providerId="ADAL" clId="{E55EF043-BE4E-4B1C-AD99-4301A33DFE59}" dt="2021-06-25T21:16:22.141" v="3528" actId="26606"/>
          <ac:picMkLst>
            <pc:docMk/>
            <pc:sldMk cId="2826186602" sldId="258"/>
            <ac:picMk id="12" creationId="{AE113210-7872-481A-ADE6-3A05CCAF5EB2}"/>
          </ac:picMkLst>
        </pc:picChg>
        <pc:cxnChg chg="add">
          <ac:chgData name="Leticia Snoots-Caballero" userId="26e4469d-b37c-4d36-9719-e232d6e23a35" providerId="ADAL" clId="{E55EF043-BE4E-4B1C-AD99-4301A33DFE59}" dt="2021-06-25T21:16:22.141" v="3528" actId="26606"/>
          <ac:cxnSpMkLst>
            <pc:docMk/>
            <pc:sldMk cId="2826186602" sldId="258"/>
            <ac:cxnSpMk id="21" creationId="{7AD0F4D2-80E7-4A78-82EE-BEAEE4945407}"/>
          </ac:cxnSpMkLst>
        </pc:cxnChg>
      </pc:sldChg>
      <pc:sldChg chg="addSp delSp modSp mod setBg setClrOvrMap">
        <pc:chgData name="Leticia Snoots-Caballero" userId="26e4469d-b37c-4d36-9719-e232d6e23a35" providerId="ADAL" clId="{E55EF043-BE4E-4B1C-AD99-4301A33DFE59}" dt="2021-06-25T21:19:24.554" v="3549" actId="26606"/>
        <pc:sldMkLst>
          <pc:docMk/>
          <pc:sldMk cId="933643905" sldId="262"/>
        </pc:sldMkLst>
        <pc:spChg chg="mod ord">
          <ac:chgData name="Leticia Snoots-Caballero" userId="26e4469d-b37c-4d36-9719-e232d6e23a35" providerId="ADAL" clId="{E55EF043-BE4E-4B1C-AD99-4301A33DFE59}" dt="2021-06-25T21:19:24.554" v="3549" actId="26606"/>
          <ac:spMkLst>
            <pc:docMk/>
            <pc:sldMk cId="933643905" sldId="262"/>
            <ac:spMk id="2" creationId="{B9916A37-260C-4E35-975C-4AD1032A33CD}"/>
          </ac:spMkLst>
        </pc:spChg>
        <pc:spChg chg="add mod">
          <ac:chgData name="Leticia Snoots-Caballero" userId="26e4469d-b37c-4d36-9719-e232d6e23a35" providerId="ADAL" clId="{E55EF043-BE4E-4B1C-AD99-4301A33DFE59}" dt="2021-06-25T21:19:24.554" v="3549" actId="26606"/>
          <ac:spMkLst>
            <pc:docMk/>
            <pc:sldMk cId="933643905" sldId="262"/>
            <ac:spMk id="6" creationId="{89490E7D-1305-4B31-BE1E-A42B52C7065E}"/>
          </ac:spMkLst>
        </pc:spChg>
        <pc:spChg chg="del">
          <ac:chgData name="Leticia Snoots-Caballero" userId="26e4469d-b37c-4d36-9719-e232d6e23a35" providerId="ADAL" clId="{E55EF043-BE4E-4B1C-AD99-4301A33DFE59}" dt="2021-06-25T21:13:03.080" v="3120" actId="26606"/>
          <ac:spMkLst>
            <pc:docMk/>
            <pc:sldMk cId="933643905" sldId="262"/>
            <ac:spMk id="24" creationId="{BACC6370-2D7E-4714-9D71-7542949D7D5D}"/>
          </ac:spMkLst>
        </pc:spChg>
        <pc:spChg chg="del">
          <ac:chgData name="Leticia Snoots-Caballero" userId="26e4469d-b37c-4d36-9719-e232d6e23a35" providerId="ADAL" clId="{E55EF043-BE4E-4B1C-AD99-4301A33DFE59}" dt="2021-06-25T21:13:03.080" v="3120" actId="26606"/>
          <ac:spMkLst>
            <pc:docMk/>
            <pc:sldMk cId="933643905" sldId="262"/>
            <ac:spMk id="26" creationId="{F68B3F68-107C-434F-AA38-110D5EA91B85}"/>
          </ac:spMkLst>
        </pc:spChg>
        <pc:spChg chg="del">
          <ac:chgData name="Leticia Snoots-Caballero" userId="26e4469d-b37c-4d36-9719-e232d6e23a35" providerId="ADAL" clId="{E55EF043-BE4E-4B1C-AD99-4301A33DFE59}" dt="2021-06-25T21:13:03.080" v="3120" actId="26606"/>
          <ac:spMkLst>
            <pc:docMk/>
            <pc:sldMk cId="933643905" sldId="262"/>
            <ac:spMk id="28" creationId="{AAD0DBB9-1A4B-4391-81D4-CB19F9AB918A}"/>
          </ac:spMkLst>
        </pc:spChg>
        <pc:spChg chg="del">
          <ac:chgData name="Leticia Snoots-Caballero" userId="26e4469d-b37c-4d36-9719-e232d6e23a35" providerId="ADAL" clId="{E55EF043-BE4E-4B1C-AD99-4301A33DFE59}" dt="2021-06-25T21:13:03.080" v="3120" actId="26606"/>
          <ac:spMkLst>
            <pc:docMk/>
            <pc:sldMk cId="933643905" sldId="262"/>
            <ac:spMk id="30" creationId="{063BBA22-50EA-4C4D-BE05-F1CE4E63AA56}"/>
          </ac:spMkLst>
        </pc:spChg>
        <pc:spChg chg="add del">
          <ac:chgData name="Leticia Snoots-Caballero" userId="26e4469d-b37c-4d36-9719-e232d6e23a35" providerId="ADAL" clId="{E55EF043-BE4E-4B1C-AD99-4301A33DFE59}" dt="2021-06-25T21:19:24.554" v="3549" actId="26606"/>
          <ac:spMkLst>
            <pc:docMk/>
            <pc:sldMk cId="933643905" sldId="262"/>
            <ac:spMk id="35" creationId="{7A976E23-29EC-4E20-9EF6-B7CC4A8210C3}"/>
          </ac:spMkLst>
        </pc:spChg>
        <pc:spChg chg="add del">
          <ac:chgData name="Leticia Snoots-Caballero" userId="26e4469d-b37c-4d36-9719-e232d6e23a35" providerId="ADAL" clId="{E55EF043-BE4E-4B1C-AD99-4301A33DFE59}" dt="2021-06-25T21:19:24.554" v="3549" actId="26606"/>
          <ac:spMkLst>
            <pc:docMk/>
            <pc:sldMk cId="933643905" sldId="262"/>
            <ac:spMk id="37" creationId="{DF5FCEC6-E657-46F1-925F-13ED192124CE}"/>
          </ac:spMkLst>
        </pc:spChg>
        <pc:spChg chg="add del">
          <ac:chgData name="Leticia Snoots-Caballero" userId="26e4469d-b37c-4d36-9719-e232d6e23a35" providerId="ADAL" clId="{E55EF043-BE4E-4B1C-AD99-4301A33DFE59}" dt="2021-06-25T21:19:24.554" v="3549" actId="26606"/>
          <ac:spMkLst>
            <pc:docMk/>
            <pc:sldMk cId="933643905" sldId="262"/>
            <ac:spMk id="47" creationId="{FF0BDB76-BCEC-498E-BA26-C763CD9FA3E7}"/>
          </ac:spMkLst>
        </pc:spChg>
        <pc:spChg chg="add del">
          <ac:chgData name="Leticia Snoots-Caballero" userId="26e4469d-b37c-4d36-9719-e232d6e23a35" providerId="ADAL" clId="{E55EF043-BE4E-4B1C-AD99-4301A33DFE59}" dt="2021-06-25T21:19:24.554" v="3549" actId="26606"/>
          <ac:spMkLst>
            <pc:docMk/>
            <pc:sldMk cId="933643905" sldId="262"/>
            <ac:spMk id="55" creationId="{1452CEF2-C9EC-4C15-99E4-C781AB08AB91}"/>
          </ac:spMkLst>
        </pc:spChg>
        <pc:spChg chg="add">
          <ac:chgData name="Leticia Snoots-Caballero" userId="26e4469d-b37c-4d36-9719-e232d6e23a35" providerId="ADAL" clId="{E55EF043-BE4E-4B1C-AD99-4301A33DFE59}" dt="2021-06-25T21:19:24.554" v="3549" actId="26606"/>
          <ac:spMkLst>
            <pc:docMk/>
            <pc:sldMk cId="933643905" sldId="262"/>
            <ac:spMk id="72" creationId="{5FDF4720-5445-47BE-89FE-E40D1AE6F619}"/>
          </ac:spMkLst>
        </pc:spChg>
        <pc:spChg chg="add">
          <ac:chgData name="Leticia Snoots-Caballero" userId="26e4469d-b37c-4d36-9719-e232d6e23a35" providerId="ADAL" clId="{E55EF043-BE4E-4B1C-AD99-4301A33DFE59}" dt="2021-06-25T21:19:24.554" v="3549" actId="26606"/>
          <ac:spMkLst>
            <pc:docMk/>
            <pc:sldMk cId="933643905" sldId="262"/>
            <ac:spMk id="74" creationId="{AC8710B4-A815-4082-9E4F-F13A0007090C}"/>
          </ac:spMkLst>
        </pc:spChg>
        <pc:grpChg chg="add del">
          <ac:chgData name="Leticia Snoots-Caballero" userId="26e4469d-b37c-4d36-9719-e232d6e23a35" providerId="ADAL" clId="{E55EF043-BE4E-4B1C-AD99-4301A33DFE59}" dt="2021-06-25T21:19:24.554" v="3549" actId="26606"/>
          <ac:grpSpMkLst>
            <pc:docMk/>
            <pc:sldMk cId="933643905" sldId="262"/>
            <ac:grpSpMk id="39" creationId="{2EEEBBCF-2738-42F5-ABD6-9881760263A7}"/>
          </ac:grpSpMkLst>
        </pc:grpChg>
        <pc:grpChg chg="add del">
          <ac:chgData name="Leticia Snoots-Caballero" userId="26e4469d-b37c-4d36-9719-e232d6e23a35" providerId="ADAL" clId="{E55EF043-BE4E-4B1C-AD99-4301A33DFE59}" dt="2021-06-25T21:19:24.554" v="3549" actId="26606"/>
          <ac:grpSpMkLst>
            <pc:docMk/>
            <pc:sldMk cId="933643905" sldId="262"/>
            <ac:grpSpMk id="49" creationId="{DD8DF5DF-A251-4BC2-8965-4EDDD01FC56E}"/>
          </ac:grpSpMkLst>
        </pc:grpChg>
        <pc:grpChg chg="add del">
          <ac:chgData name="Leticia Snoots-Caballero" userId="26e4469d-b37c-4d36-9719-e232d6e23a35" providerId="ADAL" clId="{E55EF043-BE4E-4B1C-AD99-4301A33DFE59}" dt="2021-06-25T21:19:24.554" v="3549" actId="26606"/>
          <ac:grpSpMkLst>
            <pc:docMk/>
            <pc:sldMk cId="933643905" sldId="262"/>
            <ac:grpSpMk id="57" creationId="{600459E6-26A3-4EAC-A34C-D0792D88CC26}"/>
          </ac:grpSpMkLst>
        </pc:grpChg>
        <pc:grpChg chg="add del">
          <ac:chgData name="Leticia Snoots-Caballero" userId="26e4469d-b37c-4d36-9719-e232d6e23a35" providerId="ADAL" clId="{E55EF043-BE4E-4B1C-AD99-4301A33DFE59}" dt="2021-06-25T21:19:24.554" v="3549" actId="26606"/>
          <ac:grpSpMkLst>
            <pc:docMk/>
            <pc:sldMk cId="933643905" sldId="262"/>
            <ac:grpSpMk id="63" creationId="{298B576C-FDA2-46DE-8408-3A76DCF50655}"/>
          </ac:grpSpMkLst>
        </pc:grpChg>
        <pc:graphicFrameChg chg="mod ord modGraphic">
          <ac:chgData name="Leticia Snoots-Caballero" userId="26e4469d-b37c-4d36-9719-e232d6e23a35" providerId="ADAL" clId="{E55EF043-BE4E-4B1C-AD99-4301A33DFE59}" dt="2021-06-25T21:19:24.554" v="3549" actId="26606"/>
          <ac:graphicFrameMkLst>
            <pc:docMk/>
            <pc:sldMk cId="933643905" sldId="262"/>
            <ac:graphicFrameMk id="5" creationId="{FE44071C-5E56-4091-9E08-A536BB1EC2EB}"/>
          </ac:graphicFrameMkLst>
        </pc:graphicFrameChg>
        <pc:picChg chg="add mod">
          <ac:chgData name="Leticia Snoots-Caballero" userId="26e4469d-b37c-4d36-9719-e232d6e23a35" providerId="ADAL" clId="{E55EF043-BE4E-4B1C-AD99-4301A33DFE59}" dt="2021-06-25T21:19:24.554" v="3549" actId="26606"/>
          <ac:picMkLst>
            <pc:docMk/>
            <pc:sldMk cId="933643905" sldId="262"/>
            <ac:picMk id="4" creationId="{4B50E6B6-A82B-4268-BFF2-F5FAABA53AEB}"/>
          </ac:picMkLst>
        </pc:picChg>
      </pc:sldChg>
      <pc:sldChg chg="addSp delSp modSp mod ord setBg setClrOvrMap">
        <pc:chgData name="Leticia Snoots-Caballero" userId="26e4469d-b37c-4d36-9719-e232d6e23a35" providerId="ADAL" clId="{E55EF043-BE4E-4B1C-AD99-4301A33DFE59}" dt="2021-06-25T21:01:15.999" v="2675" actId="26606"/>
        <pc:sldMkLst>
          <pc:docMk/>
          <pc:sldMk cId="1292527546" sldId="264"/>
        </pc:sldMkLst>
        <pc:spChg chg="mod">
          <ac:chgData name="Leticia Snoots-Caballero" userId="26e4469d-b37c-4d36-9719-e232d6e23a35" providerId="ADAL" clId="{E55EF043-BE4E-4B1C-AD99-4301A33DFE59}" dt="2021-06-25T21:01:15.999" v="2675" actId="26606"/>
          <ac:spMkLst>
            <pc:docMk/>
            <pc:sldMk cId="1292527546" sldId="264"/>
            <ac:spMk id="2" creationId="{C493A2FE-372C-47E8-8206-B79464B5AE81}"/>
          </ac:spMkLst>
        </pc:spChg>
        <pc:spChg chg="mod">
          <ac:chgData name="Leticia Snoots-Caballero" userId="26e4469d-b37c-4d36-9719-e232d6e23a35" providerId="ADAL" clId="{E55EF043-BE4E-4B1C-AD99-4301A33DFE59}" dt="2021-06-25T21:01:15.999" v="2675" actId="26606"/>
          <ac:spMkLst>
            <pc:docMk/>
            <pc:sldMk cId="1292527546" sldId="264"/>
            <ac:spMk id="3" creationId="{A2F77F97-D613-46C2-8B98-B309A29A4372}"/>
          </ac:spMkLst>
        </pc:spChg>
        <pc:spChg chg="del">
          <ac:chgData name="Leticia Snoots-Caballero" userId="26e4469d-b37c-4d36-9719-e232d6e23a35" providerId="ADAL" clId="{E55EF043-BE4E-4B1C-AD99-4301A33DFE59}" dt="2021-06-25T21:01:15.999" v="2675" actId="26606"/>
          <ac:spMkLst>
            <pc:docMk/>
            <pc:sldMk cId="1292527546" sldId="264"/>
            <ac:spMk id="8" creationId="{09588DA8-065E-4F6F-8EFD-43104AB2E0CF}"/>
          </ac:spMkLst>
        </pc:spChg>
        <pc:spChg chg="del">
          <ac:chgData name="Leticia Snoots-Caballero" userId="26e4469d-b37c-4d36-9719-e232d6e23a35" providerId="ADAL" clId="{E55EF043-BE4E-4B1C-AD99-4301A33DFE59}" dt="2021-06-25T21:01:15.999" v="2675" actId="26606"/>
          <ac:spMkLst>
            <pc:docMk/>
            <pc:sldMk cId="1292527546" sldId="264"/>
            <ac:spMk id="10" creationId="{C4285719-470E-454C-AF62-8323075F1F5B}"/>
          </ac:spMkLst>
        </pc:spChg>
        <pc:spChg chg="del">
          <ac:chgData name="Leticia Snoots-Caballero" userId="26e4469d-b37c-4d36-9719-e232d6e23a35" providerId="ADAL" clId="{E55EF043-BE4E-4B1C-AD99-4301A33DFE59}" dt="2021-06-25T21:01:15.999" v="2675" actId="26606"/>
          <ac:spMkLst>
            <pc:docMk/>
            <pc:sldMk cId="1292527546" sldId="264"/>
            <ac:spMk id="12" creationId="{CD9FE4EF-C4D8-49A0-B2FF-81D8DB7D8A24}"/>
          </ac:spMkLst>
        </pc:spChg>
        <pc:spChg chg="del">
          <ac:chgData name="Leticia Snoots-Caballero" userId="26e4469d-b37c-4d36-9719-e232d6e23a35" providerId="ADAL" clId="{E55EF043-BE4E-4B1C-AD99-4301A33DFE59}" dt="2021-06-25T21:01:15.999" v="2675" actId="26606"/>
          <ac:spMkLst>
            <pc:docMk/>
            <pc:sldMk cId="1292527546" sldId="264"/>
            <ac:spMk id="14" creationId="{4300840D-0A0B-4512-BACA-B439D5B9C57C}"/>
          </ac:spMkLst>
        </pc:spChg>
        <pc:spChg chg="del">
          <ac:chgData name="Leticia Snoots-Caballero" userId="26e4469d-b37c-4d36-9719-e232d6e23a35" providerId="ADAL" clId="{E55EF043-BE4E-4B1C-AD99-4301A33DFE59}" dt="2021-06-25T21:01:15.999" v="2675" actId="26606"/>
          <ac:spMkLst>
            <pc:docMk/>
            <pc:sldMk cId="1292527546" sldId="264"/>
            <ac:spMk id="16" creationId="{D2B78728-A580-49A7-84F9-6EF6F583ADE0}"/>
          </ac:spMkLst>
        </pc:spChg>
        <pc:spChg chg="del">
          <ac:chgData name="Leticia Snoots-Caballero" userId="26e4469d-b37c-4d36-9719-e232d6e23a35" providerId="ADAL" clId="{E55EF043-BE4E-4B1C-AD99-4301A33DFE59}" dt="2021-06-25T21:01:15.999" v="2675" actId="26606"/>
          <ac:spMkLst>
            <pc:docMk/>
            <pc:sldMk cId="1292527546" sldId="264"/>
            <ac:spMk id="18" creationId="{38FAA1A1-D861-433F-88FA-1E9D6FD31D11}"/>
          </ac:spMkLst>
        </pc:spChg>
        <pc:spChg chg="del">
          <ac:chgData name="Leticia Snoots-Caballero" userId="26e4469d-b37c-4d36-9719-e232d6e23a35" providerId="ADAL" clId="{E55EF043-BE4E-4B1C-AD99-4301A33DFE59}" dt="2021-06-25T21:01:15.999" v="2675" actId="26606"/>
          <ac:spMkLst>
            <pc:docMk/>
            <pc:sldMk cId="1292527546" sldId="264"/>
            <ac:spMk id="20" creationId="{8D71EDA1-87BF-4D5D-AB79-F346FD19278A}"/>
          </ac:spMkLst>
        </pc:spChg>
        <pc:spChg chg="add">
          <ac:chgData name="Leticia Snoots-Caballero" userId="26e4469d-b37c-4d36-9719-e232d6e23a35" providerId="ADAL" clId="{E55EF043-BE4E-4B1C-AD99-4301A33DFE59}" dt="2021-06-25T21:01:15.999" v="2675" actId="26606"/>
          <ac:spMkLst>
            <pc:docMk/>
            <pc:sldMk cId="1292527546" sldId="264"/>
            <ac:spMk id="25" creationId="{5BD1C87D-7B83-49A8-844E-433D32C45671}"/>
          </ac:spMkLst>
        </pc:spChg>
        <pc:spChg chg="add">
          <ac:chgData name="Leticia Snoots-Caballero" userId="26e4469d-b37c-4d36-9719-e232d6e23a35" providerId="ADAL" clId="{E55EF043-BE4E-4B1C-AD99-4301A33DFE59}" dt="2021-06-25T21:01:15.999" v="2675" actId="26606"/>
          <ac:spMkLst>
            <pc:docMk/>
            <pc:sldMk cId="1292527546" sldId="264"/>
            <ac:spMk id="27" creationId="{1703047A-2C9B-4E2C-9A75-B67521B6D638}"/>
          </ac:spMkLst>
        </pc:spChg>
      </pc:sldChg>
      <pc:sldChg chg="modSp mod">
        <pc:chgData name="Leticia Snoots-Caballero" userId="26e4469d-b37c-4d36-9719-e232d6e23a35" providerId="ADAL" clId="{E55EF043-BE4E-4B1C-AD99-4301A33DFE59}" dt="2021-06-25T20:46:59.825" v="1487" actId="20577"/>
        <pc:sldMkLst>
          <pc:docMk/>
          <pc:sldMk cId="3627592884" sldId="265"/>
        </pc:sldMkLst>
        <pc:spChg chg="mod">
          <ac:chgData name="Leticia Snoots-Caballero" userId="26e4469d-b37c-4d36-9719-e232d6e23a35" providerId="ADAL" clId="{E55EF043-BE4E-4B1C-AD99-4301A33DFE59}" dt="2021-06-25T20:39:01.798" v="328" actId="20577"/>
          <ac:spMkLst>
            <pc:docMk/>
            <pc:sldMk cId="3627592884" sldId="265"/>
            <ac:spMk id="2" creationId="{4843997D-4931-47AE-B589-0C70E3D75B1F}"/>
          </ac:spMkLst>
        </pc:spChg>
        <pc:spChg chg="mod">
          <ac:chgData name="Leticia Snoots-Caballero" userId="26e4469d-b37c-4d36-9719-e232d6e23a35" providerId="ADAL" clId="{E55EF043-BE4E-4B1C-AD99-4301A33DFE59}" dt="2021-06-25T20:46:59.825" v="1487" actId="20577"/>
          <ac:spMkLst>
            <pc:docMk/>
            <pc:sldMk cId="3627592884" sldId="265"/>
            <ac:spMk id="3" creationId="{E7E84DB9-7748-43F2-9FC6-883FD2775A98}"/>
          </ac:spMkLst>
        </pc:spChg>
      </pc:sldChg>
      <pc:sldChg chg="addSp delSp modSp mod setBg setClrOvrMap">
        <pc:chgData name="Leticia Snoots-Caballero" userId="26e4469d-b37c-4d36-9719-e232d6e23a35" providerId="ADAL" clId="{E55EF043-BE4E-4B1C-AD99-4301A33DFE59}" dt="2021-06-25T21:10:20.113" v="3095" actId="12385"/>
        <pc:sldMkLst>
          <pc:docMk/>
          <pc:sldMk cId="2755575081" sldId="266"/>
        </pc:sldMkLst>
        <pc:spChg chg="mod">
          <ac:chgData name="Leticia Snoots-Caballero" userId="26e4469d-b37c-4d36-9719-e232d6e23a35" providerId="ADAL" clId="{E55EF043-BE4E-4B1C-AD99-4301A33DFE59}" dt="2021-06-25T21:10:12.275" v="3094" actId="26606"/>
          <ac:spMkLst>
            <pc:docMk/>
            <pc:sldMk cId="2755575081" sldId="266"/>
            <ac:spMk id="2" creationId="{9B27F6C4-CB4E-4714-96FA-8ADD3FB16B07}"/>
          </ac:spMkLst>
        </pc:spChg>
        <pc:spChg chg="mod">
          <ac:chgData name="Leticia Snoots-Caballero" userId="26e4469d-b37c-4d36-9719-e232d6e23a35" providerId="ADAL" clId="{E55EF043-BE4E-4B1C-AD99-4301A33DFE59}" dt="2021-06-25T21:10:12.275" v="3094" actId="26606"/>
          <ac:spMkLst>
            <pc:docMk/>
            <pc:sldMk cId="2755575081" sldId="266"/>
            <ac:spMk id="3" creationId="{BFF37C17-FA72-4269-A98D-69D1C06D10BC}"/>
          </ac:spMkLst>
        </pc:spChg>
        <pc:spChg chg="del">
          <ac:chgData name="Leticia Snoots-Caballero" userId="26e4469d-b37c-4d36-9719-e232d6e23a35" providerId="ADAL" clId="{E55EF043-BE4E-4B1C-AD99-4301A33DFE59}" dt="2021-06-25T21:10:12.275" v="3094" actId="26606"/>
          <ac:spMkLst>
            <pc:docMk/>
            <pc:sldMk cId="2755575081" sldId="266"/>
            <ac:spMk id="8" creationId="{09588DA8-065E-4F6F-8EFD-43104AB2E0CF}"/>
          </ac:spMkLst>
        </pc:spChg>
        <pc:spChg chg="del">
          <ac:chgData name="Leticia Snoots-Caballero" userId="26e4469d-b37c-4d36-9719-e232d6e23a35" providerId="ADAL" clId="{E55EF043-BE4E-4B1C-AD99-4301A33DFE59}" dt="2021-06-25T21:10:12.275" v="3094" actId="26606"/>
          <ac:spMkLst>
            <pc:docMk/>
            <pc:sldMk cId="2755575081" sldId="266"/>
            <ac:spMk id="10" creationId="{C4285719-470E-454C-AF62-8323075F1F5B}"/>
          </ac:spMkLst>
        </pc:spChg>
        <pc:spChg chg="del">
          <ac:chgData name="Leticia Snoots-Caballero" userId="26e4469d-b37c-4d36-9719-e232d6e23a35" providerId="ADAL" clId="{E55EF043-BE4E-4B1C-AD99-4301A33DFE59}" dt="2021-06-25T21:10:12.275" v="3094" actId="26606"/>
          <ac:spMkLst>
            <pc:docMk/>
            <pc:sldMk cId="2755575081" sldId="266"/>
            <ac:spMk id="12" creationId="{CD9FE4EF-C4D8-49A0-B2FF-81D8DB7D8A24}"/>
          </ac:spMkLst>
        </pc:spChg>
        <pc:spChg chg="del">
          <ac:chgData name="Leticia Snoots-Caballero" userId="26e4469d-b37c-4d36-9719-e232d6e23a35" providerId="ADAL" clId="{E55EF043-BE4E-4B1C-AD99-4301A33DFE59}" dt="2021-06-25T21:10:12.275" v="3094" actId="26606"/>
          <ac:spMkLst>
            <pc:docMk/>
            <pc:sldMk cId="2755575081" sldId="266"/>
            <ac:spMk id="14" creationId="{4300840D-0A0B-4512-BACA-B439D5B9C57C}"/>
          </ac:spMkLst>
        </pc:spChg>
        <pc:spChg chg="del">
          <ac:chgData name="Leticia Snoots-Caballero" userId="26e4469d-b37c-4d36-9719-e232d6e23a35" providerId="ADAL" clId="{E55EF043-BE4E-4B1C-AD99-4301A33DFE59}" dt="2021-06-25T21:10:12.275" v="3094" actId="26606"/>
          <ac:spMkLst>
            <pc:docMk/>
            <pc:sldMk cId="2755575081" sldId="266"/>
            <ac:spMk id="16" creationId="{D2B78728-A580-49A7-84F9-6EF6F583ADE0}"/>
          </ac:spMkLst>
        </pc:spChg>
        <pc:spChg chg="del">
          <ac:chgData name="Leticia Snoots-Caballero" userId="26e4469d-b37c-4d36-9719-e232d6e23a35" providerId="ADAL" clId="{E55EF043-BE4E-4B1C-AD99-4301A33DFE59}" dt="2021-06-25T21:10:12.275" v="3094" actId="26606"/>
          <ac:spMkLst>
            <pc:docMk/>
            <pc:sldMk cId="2755575081" sldId="266"/>
            <ac:spMk id="18" creationId="{38FAA1A1-D861-433F-88FA-1E9D6FD31D11}"/>
          </ac:spMkLst>
        </pc:spChg>
        <pc:spChg chg="del">
          <ac:chgData name="Leticia Snoots-Caballero" userId="26e4469d-b37c-4d36-9719-e232d6e23a35" providerId="ADAL" clId="{E55EF043-BE4E-4B1C-AD99-4301A33DFE59}" dt="2021-06-25T21:10:12.275" v="3094" actId="26606"/>
          <ac:spMkLst>
            <pc:docMk/>
            <pc:sldMk cId="2755575081" sldId="266"/>
            <ac:spMk id="20" creationId="{8D71EDA1-87BF-4D5D-AB79-F346FD19278A}"/>
          </ac:spMkLst>
        </pc:spChg>
        <pc:spChg chg="add">
          <ac:chgData name="Leticia Snoots-Caballero" userId="26e4469d-b37c-4d36-9719-e232d6e23a35" providerId="ADAL" clId="{E55EF043-BE4E-4B1C-AD99-4301A33DFE59}" dt="2021-06-25T21:10:12.275" v="3094" actId="26606"/>
          <ac:spMkLst>
            <pc:docMk/>
            <pc:sldMk cId="2755575081" sldId="266"/>
            <ac:spMk id="25" creationId="{B0792D4F-247E-46FE-85FC-881DEFA41D94}"/>
          </ac:spMkLst>
        </pc:spChg>
        <pc:spChg chg="add">
          <ac:chgData name="Leticia Snoots-Caballero" userId="26e4469d-b37c-4d36-9719-e232d6e23a35" providerId="ADAL" clId="{E55EF043-BE4E-4B1C-AD99-4301A33DFE59}" dt="2021-06-25T21:10:12.275" v="3094" actId="26606"/>
          <ac:spMkLst>
            <pc:docMk/>
            <pc:sldMk cId="2755575081" sldId="266"/>
            <ac:spMk id="27" creationId="{FA3CD3A3-D3C1-4567-BEC0-3A50E9A3A630}"/>
          </ac:spMkLst>
        </pc:spChg>
        <pc:graphicFrameChg chg="mod modGraphic">
          <ac:chgData name="Leticia Snoots-Caballero" userId="26e4469d-b37c-4d36-9719-e232d6e23a35" providerId="ADAL" clId="{E55EF043-BE4E-4B1C-AD99-4301A33DFE59}" dt="2021-06-25T21:10:20.113" v="3095" actId="12385"/>
          <ac:graphicFrameMkLst>
            <pc:docMk/>
            <pc:sldMk cId="2755575081" sldId="266"/>
            <ac:graphicFrameMk id="4" creationId="{00000000-0000-0000-0000-000000000000}"/>
          </ac:graphicFrameMkLst>
        </pc:graphicFrameChg>
        <pc:cxnChg chg="add">
          <ac:chgData name="Leticia Snoots-Caballero" userId="26e4469d-b37c-4d36-9719-e232d6e23a35" providerId="ADAL" clId="{E55EF043-BE4E-4B1C-AD99-4301A33DFE59}" dt="2021-06-25T21:10:12.275" v="3094" actId="26606"/>
          <ac:cxnSpMkLst>
            <pc:docMk/>
            <pc:sldMk cId="2755575081" sldId="266"/>
            <ac:cxnSpMk id="29" creationId="{B56D13EF-D431-4D0F-BFFC-1B5A686FF9BD}"/>
          </ac:cxnSpMkLst>
        </pc:cxnChg>
      </pc:sldChg>
      <pc:sldChg chg="modSp mod">
        <pc:chgData name="Leticia Snoots-Caballero" userId="26e4469d-b37c-4d36-9719-e232d6e23a35" providerId="ADAL" clId="{E55EF043-BE4E-4B1C-AD99-4301A33DFE59}" dt="2021-06-25T21:10:38.503" v="3116" actId="1076"/>
        <pc:sldMkLst>
          <pc:docMk/>
          <pc:sldMk cId="3077512312" sldId="267"/>
        </pc:sldMkLst>
        <pc:spChg chg="mod">
          <ac:chgData name="Leticia Snoots-Caballero" userId="26e4469d-b37c-4d36-9719-e232d6e23a35" providerId="ADAL" clId="{E55EF043-BE4E-4B1C-AD99-4301A33DFE59}" dt="2021-06-25T21:10:35.560" v="3115" actId="20577"/>
          <ac:spMkLst>
            <pc:docMk/>
            <pc:sldMk cId="3077512312" sldId="267"/>
            <ac:spMk id="2" creationId="{A3253C95-F586-4943-BC5C-872BEB0D01CA}"/>
          </ac:spMkLst>
        </pc:spChg>
        <pc:spChg chg="mod">
          <ac:chgData name="Leticia Snoots-Caballero" userId="26e4469d-b37c-4d36-9719-e232d6e23a35" providerId="ADAL" clId="{E55EF043-BE4E-4B1C-AD99-4301A33DFE59}" dt="2021-06-25T21:10:38.503" v="3116" actId="1076"/>
          <ac:spMkLst>
            <pc:docMk/>
            <pc:sldMk cId="3077512312" sldId="267"/>
            <ac:spMk id="3" creationId="{E8B7440E-7519-40F2-B23F-C9971152E2BB}"/>
          </ac:spMkLst>
        </pc:spChg>
      </pc:sldChg>
      <pc:sldChg chg="addSp delSp modSp mod ord">
        <pc:chgData name="Leticia Snoots-Caballero" userId="26e4469d-b37c-4d36-9719-e232d6e23a35" providerId="ADAL" clId="{E55EF043-BE4E-4B1C-AD99-4301A33DFE59}" dt="2021-06-25T21:15:57.013" v="3527" actId="207"/>
        <pc:sldMkLst>
          <pc:docMk/>
          <pc:sldMk cId="3014719603" sldId="282"/>
        </pc:sldMkLst>
        <pc:spChg chg="mod">
          <ac:chgData name="Leticia Snoots-Caballero" userId="26e4469d-b37c-4d36-9719-e232d6e23a35" providerId="ADAL" clId="{E55EF043-BE4E-4B1C-AD99-4301A33DFE59}" dt="2021-06-25T21:15:44.742" v="3523" actId="26606"/>
          <ac:spMkLst>
            <pc:docMk/>
            <pc:sldMk cId="3014719603" sldId="282"/>
            <ac:spMk id="2" creationId="{73C145C1-CE25-45E1-AED5-C01D3ADD7B8B}"/>
          </ac:spMkLst>
        </pc:spChg>
        <pc:spChg chg="mod">
          <ac:chgData name="Leticia Snoots-Caballero" userId="26e4469d-b37c-4d36-9719-e232d6e23a35" providerId="ADAL" clId="{E55EF043-BE4E-4B1C-AD99-4301A33DFE59}" dt="2021-06-25T21:15:57.013" v="3527" actId="207"/>
          <ac:spMkLst>
            <pc:docMk/>
            <pc:sldMk cId="3014719603" sldId="282"/>
            <ac:spMk id="3" creationId="{E55C6F1D-4924-428B-848F-D8BAA9D914B5}"/>
          </ac:spMkLst>
        </pc:spChg>
        <pc:spChg chg="del">
          <ac:chgData name="Leticia Snoots-Caballero" userId="26e4469d-b37c-4d36-9719-e232d6e23a35" providerId="ADAL" clId="{E55EF043-BE4E-4B1C-AD99-4301A33DFE59}" dt="2021-06-25T21:15:44.742" v="3523" actId="26606"/>
          <ac:spMkLst>
            <pc:docMk/>
            <pc:sldMk cId="3014719603" sldId="282"/>
            <ac:spMk id="10" creationId="{FF9B822F-893E-44C8-963C-64F50ACECBB2}"/>
          </ac:spMkLst>
        </pc:spChg>
        <pc:spChg chg="del">
          <ac:chgData name="Leticia Snoots-Caballero" userId="26e4469d-b37c-4d36-9719-e232d6e23a35" providerId="ADAL" clId="{E55EF043-BE4E-4B1C-AD99-4301A33DFE59}" dt="2021-06-25T21:15:44.742" v="3523" actId="26606"/>
          <ac:spMkLst>
            <pc:docMk/>
            <pc:sldMk cId="3014719603" sldId="282"/>
            <ac:spMk id="12" creationId="{EBF87945-A001-489F-9D9B-7D9435F0B9CA}"/>
          </ac:spMkLst>
        </pc:spChg>
        <pc:spChg chg="add">
          <ac:chgData name="Leticia Snoots-Caballero" userId="26e4469d-b37c-4d36-9719-e232d6e23a35" providerId="ADAL" clId="{E55EF043-BE4E-4B1C-AD99-4301A33DFE59}" dt="2021-06-25T21:15:44.742" v="3523" actId="26606"/>
          <ac:spMkLst>
            <pc:docMk/>
            <pc:sldMk cId="3014719603" sldId="282"/>
            <ac:spMk id="17" creationId="{4038CB10-1F5C-4D54-9DF7-12586DE5B007}"/>
          </ac:spMkLst>
        </pc:spChg>
        <pc:spChg chg="add">
          <ac:chgData name="Leticia Snoots-Caballero" userId="26e4469d-b37c-4d36-9719-e232d6e23a35" providerId="ADAL" clId="{E55EF043-BE4E-4B1C-AD99-4301A33DFE59}" dt="2021-06-25T21:15:44.742" v="3523" actId="26606"/>
          <ac:spMkLst>
            <pc:docMk/>
            <pc:sldMk cId="3014719603" sldId="282"/>
            <ac:spMk id="19" creationId="{73ED6512-6858-4552-B699-9A97FE9A4EA2}"/>
          </ac:spMkLst>
        </pc:spChg>
        <pc:picChg chg="mod">
          <ac:chgData name="Leticia Snoots-Caballero" userId="26e4469d-b37c-4d36-9719-e232d6e23a35" providerId="ADAL" clId="{E55EF043-BE4E-4B1C-AD99-4301A33DFE59}" dt="2021-06-25T21:15:53.263" v="3525" actId="27614"/>
          <ac:picMkLst>
            <pc:docMk/>
            <pc:sldMk cId="3014719603" sldId="282"/>
            <ac:picMk id="5" creationId="{4540EBCB-4F55-442A-B6BE-23CEC41FBABC}"/>
          </ac:picMkLst>
        </pc:picChg>
      </pc:sldChg>
      <pc:sldChg chg="addSp delSp modSp mod ord">
        <pc:chgData name="Leticia Snoots-Caballero" userId="26e4469d-b37c-4d36-9719-e232d6e23a35" providerId="ADAL" clId="{E55EF043-BE4E-4B1C-AD99-4301A33DFE59}" dt="2021-06-25T20:59:58.152" v="2566" actId="26606"/>
        <pc:sldMkLst>
          <pc:docMk/>
          <pc:sldMk cId="2895977907" sldId="313"/>
        </pc:sldMkLst>
        <pc:spChg chg="mod">
          <ac:chgData name="Leticia Snoots-Caballero" userId="26e4469d-b37c-4d36-9719-e232d6e23a35" providerId="ADAL" clId="{E55EF043-BE4E-4B1C-AD99-4301A33DFE59}" dt="2021-06-25T20:59:58.152" v="2566" actId="26606"/>
          <ac:spMkLst>
            <pc:docMk/>
            <pc:sldMk cId="2895977907" sldId="313"/>
            <ac:spMk id="2" creationId="{00000000-0000-0000-0000-000000000000}"/>
          </ac:spMkLst>
        </pc:spChg>
        <pc:spChg chg="mod ord">
          <ac:chgData name="Leticia Snoots-Caballero" userId="26e4469d-b37c-4d36-9719-e232d6e23a35" providerId="ADAL" clId="{E55EF043-BE4E-4B1C-AD99-4301A33DFE59}" dt="2021-06-25T20:59:58.152" v="2566" actId="26606"/>
          <ac:spMkLst>
            <pc:docMk/>
            <pc:sldMk cId="2895977907" sldId="313"/>
            <ac:spMk id="3" creationId="{00000000-0000-0000-0000-000000000000}"/>
          </ac:spMkLst>
        </pc:spChg>
        <pc:spChg chg="del">
          <ac:chgData name="Leticia Snoots-Caballero" userId="26e4469d-b37c-4d36-9719-e232d6e23a35" providerId="ADAL" clId="{E55EF043-BE4E-4B1C-AD99-4301A33DFE59}" dt="2021-06-25T20:59:45.377" v="2565" actId="26606"/>
          <ac:spMkLst>
            <pc:docMk/>
            <pc:sldMk cId="2895977907" sldId="313"/>
            <ac:spMk id="10" creationId="{4B6ECB93-D7FF-4F09-A8ED-D4588EE7C7DA}"/>
          </ac:spMkLst>
        </pc:spChg>
        <pc:spChg chg="del">
          <ac:chgData name="Leticia Snoots-Caballero" userId="26e4469d-b37c-4d36-9719-e232d6e23a35" providerId="ADAL" clId="{E55EF043-BE4E-4B1C-AD99-4301A33DFE59}" dt="2021-06-25T20:59:45.377" v="2565" actId="26606"/>
          <ac:spMkLst>
            <pc:docMk/>
            <pc:sldMk cId="2895977907" sldId="313"/>
            <ac:spMk id="12" creationId="{EBF87945-A001-489F-9D9B-7D9435F0B9CA}"/>
          </ac:spMkLst>
        </pc:spChg>
        <pc:spChg chg="add del">
          <ac:chgData name="Leticia Snoots-Caballero" userId="26e4469d-b37c-4d36-9719-e232d6e23a35" providerId="ADAL" clId="{E55EF043-BE4E-4B1C-AD99-4301A33DFE59}" dt="2021-06-25T20:59:58.152" v="2566" actId="26606"/>
          <ac:spMkLst>
            <pc:docMk/>
            <pc:sldMk cId="2895977907" sldId="313"/>
            <ac:spMk id="17" creationId="{4038CB10-1F5C-4D54-9DF7-12586DE5B007}"/>
          </ac:spMkLst>
        </pc:spChg>
        <pc:spChg chg="add del">
          <ac:chgData name="Leticia Snoots-Caballero" userId="26e4469d-b37c-4d36-9719-e232d6e23a35" providerId="ADAL" clId="{E55EF043-BE4E-4B1C-AD99-4301A33DFE59}" dt="2021-06-25T20:59:58.152" v="2566" actId="26606"/>
          <ac:spMkLst>
            <pc:docMk/>
            <pc:sldMk cId="2895977907" sldId="313"/>
            <ac:spMk id="19" creationId="{73ED6512-6858-4552-B699-9A97FE9A4EA2}"/>
          </ac:spMkLst>
        </pc:spChg>
        <pc:spChg chg="add">
          <ac:chgData name="Leticia Snoots-Caballero" userId="26e4469d-b37c-4d36-9719-e232d6e23a35" providerId="ADAL" clId="{E55EF043-BE4E-4B1C-AD99-4301A33DFE59}" dt="2021-06-25T20:59:58.152" v="2566" actId="26606"/>
          <ac:spMkLst>
            <pc:docMk/>
            <pc:sldMk cId="2895977907" sldId="313"/>
            <ac:spMk id="24" creationId="{33CD251C-A887-4D2F-925B-FC097198538B}"/>
          </ac:spMkLst>
        </pc:spChg>
        <pc:spChg chg="add">
          <ac:chgData name="Leticia Snoots-Caballero" userId="26e4469d-b37c-4d36-9719-e232d6e23a35" providerId="ADAL" clId="{E55EF043-BE4E-4B1C-AD99-4301A33DFE59}" dt="2021-06-25T20:59:58.152" v="2566" actId="26606"/>
          <ac:spMkLst>
            <pc:docMk/>
            <pc:sldMk cId="2895977907" sldId="313"/>
            <ac:spMk id="26" creationId="{3B2069EE-A08E-44F0-B3F9-3CF8CC2DCAD5}"/>
          </ac:spMkLst>
        </pc:spChg>
        <pc:grpChg chg="add">
          <ac:chgData name="Leticia Snoots-Caballero" userId="26e4469d-b37c-4d36-9719-e232d6e23a35" providerId="ADAL" clId="{E55EF043-BE4E-4B1C-AD99-4301A33DFE59}" dt="2021-06-25T20:59:58.152" v="2566" actId="26606"/>
          <ac:grpSpMkLst>
            <pc:docMk/>
            <pc:sldMk cId="2895977907" sldId="313"/>
            <ac:grpSpMk id="28" creationId="{C9888C69-11CC-40BA-BABF-F9B7E11C9156}"/>
          </ac:grpSpMkLst>
        </pc:grpChg>
        <pc:picChg chg="mod ord">
          <ac:chgData name="Leticia Snoots-Caballero" userId="26e4469d-b37c-4d36-9719-e232d6e23a35" providerId="ADAL" clId="{E55EF043-BE4E-4B1C-AD99-4301A33DFE59}" dt="2021-06-25T20:59:58.152" v="2566" actId="26606"/>
          <ac:picMkLst>
            <pc:docMk/>
            <pc:sldMk cId="2895977907" sldId="313"/>
            <ac:picMk id="5" creationId="{00000000-0000-0000-0000-000000000000}"/>
          </ac:picMkLst>
        </pc:picChg>
      </pc:sldChg>
      <pc:sldChg chg="ord">
        <pc:chgData name="Leticia Snoots-Caballero" userId="26e4469d-b37c-4d36-9719-e232d6e23a35" providerId="ADAL" clId="{E55EF043-BE4E-4B1C-AD99-4301A33DFE59}" dt="2021-06-25T20:36:01.995" v="9"/>
        <pc:sldMkLst>
          <pc:docMk/>
          <pc:sldMk cId="4262698430" sldId="2145706017"/>
        </pc:sldMkLst>
      </pc:sldChg>
      <pc:sldChg chg="ord">
        <pc:chgData name="Leticia Snoots-Caballero" userId="26e4469d-b37c-4d36-9719-e232d6e23a35" providerId="ADAL" clId="{E55EF043-BE4E-4B1C-AD99-4301A33DFE59}" dt="2021-06-25T20:35:50.804" v="3"/>
        <pc:sldMkLst>
          <pc:docMk/>
          <pc:sldMk cId="522963505" sldId="2145706024"/>
        </pc:sldMkLst>
      </pc:sldChg>
      <pc:sldChg chg="ord">
        <pc:chgData name="Leticia Snoots-Caballero" userId="26e4469d-b37c-4d36-9719-e232d6e23a35" providerId="ADAL" clId="{E55EF043-BE4E-4B1C-AD99-4301A33DFE59}" dt="2021-06-25T20:35:53.671" v="5"/>
        <pc:sldMkLst>
          <pc:docMk/>
          <pc:sldMk cId="1054114191" sldId="2145706051"/>
        </pc:sldMkLst>
      </pc:sldChg>
      <pc:sldChg chg="ord">
        <pc:chgData name="Leticia Snoots-Caballero" userId="26e4469d-b37c-4d36-9719-e232d6e23a35" providerId="ADAL" clId="{E55EF043-BE4E-4B1C-AD99-4301A33DFE59}" dt="2021-06-25T20:35:58.083" v="7"/>
        <pc:sldMkLst>
          <pc:docMk/>
          <pc:sldMk cId="1101273211" sldId="2145706074"/>
        </pc:sldMkLst>
      </pc:sldChg>
      <pc:sldChg chg="addSp delSp modSp mod setBg setClrOvrMap">
        <pc:chgData name="Leticia Snoots-Caballero" userId="26e4469d-b37c-4d36-9719-e232d6e23a35" providerId="ADAL" clId="{E55EF043-BE4E-4B1C-AD99-4301A33DFE59}" dt="2021-06-25T21:09:48.081" v="3093" actId="27636"/>
        <pc:sldMkLst>
          <pc:docMk/>
          <pc:sldMk cId="55695858" sldId="2145706076"/>
        </pc:sldMkLst>
        <pc:spChg chg="mod">
          <ac:chgData name="Leticia Snoots-Caballero" userId="26e4469d-b37c-4d36-9719-e232d6e23a35" providerId="ADAL" clId="{E55EF043-BE4E-4B1C-AD99-4301A33DFE59}" dt="2021-06-25T21:08:26.781" v="3078" actId="20577"/>
          <ac:spMkLst>
            <pc:docMk/>
            <pc:sldMk cId="55695858" sldId="2145706076"/>
            <ac:spMk id="2" creationId="{4843997D-4931-47AE-B589-0C70E3D75B1F}"/>
          </ac:spMkLst>
        </pc:spChg>
        <pc:spChg chg="del mod">
          <ac:chgData name="Leticia Snoots-Caballero" userId="26e4469d-b37c-4d36-9719-e232d6e23a35" providerId="ADAL" clId="{E55EF043-BE4E-4B1C-AD99-4301A33DFE59}" dt="2021-06-25T21:08:12.479" v="3064" actId="26606"/>
          <ac:spMkLst>
            <pc:docMk/>
            <pc:sldMk cId="55695858" sldId="2145706076"/>
            <ac:spMk id="3" creationId="{E7E84DB9-7748-43F2-9FC6-883FD2775A98}"/>
          </ac:spMkLst>
        </pc:spChg>
        <pc:spChg chg="add del mod">
          <ac:chgData name="Leticia Snoots-Caballero" userId="26e4469d-b37c-4d36-9719-e232d6e23a35" providerId="ADAL" clId="{E55EF043-BE4E-4B1C-AD99-4301A33DFE59}" dt="2021-06-25T21:09:41.201" v="3087" actId="478"/>
          <ac:spMkLst>
            <pc:docMk/>
            <pc:sldMk cId="55695858" sldId="2145706076"/>
            <ac:spMk id="4" creationId="{6CDFDA40-F2B4-4EA0-92A9-32064D2F9E3A}"/>
          </ac:spMkLst>
        </pc:spChg>
        <pc:spChg chg="add mod">
          <ac:chgData name="Leticia Snoots-Caballero" userId="26e4469d-b37c-4d36-9719-e232d6e23a35" providerId="ADAL" clId="{E55EF043-BE4E-4B1C-AD99-4301A33DFE59}" dt="2021-06-25T21:09:48.081" v="3093" actId="27636"/>
          <ac:spMkLst>
            <pc:docMk/>
            <pc:sldMk cId="55695858" sldId="2145706076"/>
            <ac:spMk id="6" creationId="{138F1140-026C-43BF-B492-99D7567F8B31}"/>
          </ac:spMkLst>
        </pc:spChg>
        <pc:spChg chg="del">
          <ac:chgData name="Leticia Snoots-Caballero" userId="26e4469d-b37c-4d36-9719-e232d6e23a35" providerId="ADAL" clId="{E55EF043-BE4E-4B1C-AD99-4301A33DFE59}" dt="2021-06-25T21:08:12.479" v="3064" actId="26606"/>
          <ac:spMkLst>
            <pc:docMk/>
            <pc:sldMk cId="55695858" sldId="2145706076"/>
            <ac:spMk id="8" creationId="{09588DA8-065E-4F6F-8EFD-43104AB2E0CF}"/>
          </ac:spMkLst>
        </pc:spChg>
        <pc:spChg chg="del">
          <ac:chgData name="Leticia Snoots-Caballero" userId="26e4469d-b37c-4d36-9719-e232d6e23a35" providerId="ADAL" clId="{E55EF043-BE4E-4B1C-AD99-4301A33DFE59}" dt="2021-06-25T21:08:12.479" v="3064" actId="26606"/>
          <ac:spMkLst>
            <pc:docMk/>
            <pc:sldMk cId="55695858" sldId="2145706076"/>
            <ac:spMk id="10" creationId="{C4285719-470E-454C-AF62-8323075F1F5B}"/>
          </ac:spMkLst>
        </pc:spChg>
        <pc:spChg chg="del">
          <ac:chgData name="Leticia Snoots-Caballero" userId="26e4469d-b37c-4d36-9719-e232d6e23a35" providerId="ADAL" clId="{E55EF043-BE4E-4B1C-AD99-4301A33DFE59}" dt="2021-06-25T21:08:12.479" v="3064" actId="26606"/>
          <ac:spMkLst>
            <pc:docMk/>
            <pc:sldMk cId="55695858" sldId="2145706076"/>
            <ac:spMk id="12" creationId="{CD9FE4EF-C4D8-49A0-B2FF-81D8DB7D8A24}"/>
          </ac:spMkLst>
        </pc:spChg>
        <pc:spChg chg="del">
          <ac:chgData name="Leticia Snoots-Caballero" userId="26e4469d-b37c-4d36-9719-e232d6e23a35" providerId="ADAL" clId="{E55EF043-BE4E-4B1C-AD99-4301A33DFE59}" dt="2021-06-25T21:08:12.479" v="3064" actId="26606"/>
          <ac:spMkLst>
            <pc:docMk/>
            <pc:sldMk cId="55695858" sldId="2145706076"/>
            <ac:spMk id="14" creationId="{4300840D-0A0B-4512-BACA-B439D5B9C57C}"/>
          </ac:spMkLst>
        </pc:spChg>
        <pc:spChg chg="del">
          <ac:chgData name="Leticia Snoots-Caballero" userId="26e4469d-b37c-4d36-9719-e232d6e23a35" providerId="ADAL" clId="{E55EF043-BE4E-4B1C-AD99-4301A33DFE59}" dt="2021-06-25T21:08:12.479" v="3064" actId="26606"/>
          <ac:spMkLst>
            <pc:docMk/>
            <pc:sldMk cId="55695858" sldId="2145706076"/>
            <ac:spMk id="16" creationId="{D2B78728-A580-49A7-84F9-6EF6F583ADE0}"/>
          </ac:spMkLst>
        </pc:spChg>
        <pc:spChg chg="del">
          <ac:chgData name="Leticia Snoots-Caballero" userId="26e4469d-b37c-4d36-9719-e232d6e23a35" providerId="ADAL" clId="{E55EF043-BE4E-4B1C-AD99-4301A33DFE59}" dt="2021-06-25T21:08:12.479" v="3064" actId="26606"/>
          <ac:spMkLst>
            <pc:docMk/>
            <pc:sldMk cId="55695858" sldId="2145706076"/>
            <ac:spMk id="18" creationId="{38FAA1A1-D861-433F-88FA-1E9D6FD31D11}"/>
          </ac:spMkLst>
        </pc:spChg>
        <pc:spChg chg="del">
          <ac:chgData name="Leticia Snoots-Caballero" userId="26e4469d-b37c-4d36-9719-e232d6e23a35" providerId="ADAL" clId="{E55EF043-BE4E-4B1C-AD99-4301A33DFE59}" dt="2021-06-25T21:08:12.479" v="3064" actId="26606"/>
          <ac:spMkLst>
            <pc:docMk/>
            <pc:sldMk cId="55695858" sldId="2145706076"/>
            <ac:spMk id="20" creationId="{8D71EDA1-87BF-4D5D-AB79-F346FD19278A}"/>
          </ac:spMkLst>
        </pc:spChg>
        <pc:spChg chg="add">
          <ac:chgData name="Leticia Snoots-Caballero" userId="26e4469d-b37c-4d36-9719-e232d6e23a35" providerId="ADAL" clId="{E55EF043-BE4E-4B1C-AD99-4301A33DFE59}" dt="2021-06-25T21:08:12.479" v="3064" actId="26606"/>
          <ac:spMkLst>
            <pc:docMk/>
            <pc:sldMk cId="55695858" sldId="2145706076"/>
            <ac:spMk id="26" creationId="{A3EFF7B1-6CB7-47D1-AD37-B870CA2B2151}"/>
          </ac:spMkLst>
        </pc:spChg>
        <pc:spChg chg="add">
          <ac:chgData name="Leticia Snoots-Caballero" userId="26e4469d-b37c-4d36-9719-e232d6e23a35" providerId="ADAL" clId="{E55EF043-BE4E-4B1C-AD99-4301A33DFE59}" dt="2021-06-25T21:08:12.479" v="3064" actId="26606"/>
          <ac:spMkLst>
            <pc:docMk/>
            <pc:sldMk cId="55695858" sldId="2145706076"/>
            <ac:spMk id="28" creationId="{7FA2962B-21B6-4689-A95D-A8FF6ADE47F1}"/>
          </ac:spMkLst>
        </pc:spChg>
        <pc:spChg chg="add">
          <ac:chgData name="Leticia Snoots-Caballero" userId="26e4469d-b37c-4d36-9719-e232d6e23a35" providerId="ADAL" clId="{E55EF043-BE4E-4B1C-AD99-4301A33DFE59}" dt="2021-06-25T21:08:12.479" v="3064" actId="26606"/>
          <ac:spMkLst>
            <pc:docMk/>
            <pc:sldMk cId="55695858" sldId="2145706076"/>
            <ac:spMk id="44" creationId="{A00D2CE1-35C1-46E6-BD59-CEE668BD90F4}"/>
          </ac:spMkLst>
        </pc:spChg>
        <pc:spChg chg="add">
          <ac:chgData name="Leticia Snoots-Caballero" userId="26e4469d-b37c-4d36-9719-e232d6e23a35" providerId="ADAL" clId="{E55EF043-BE4E-4B1C-AD99-4301A33DFE59}" dt="2021-06-25T21:08:12.479" v="3064" actId="26606"/>
          <ac:spMkLst>
            <pc:docMk/>
            <pc:sldMk cId="55695858" sldId="2145706076"/>
            <ac:spMk id="52" creationId="{E18403B7-F2C7-4C07-8522-21C31910902C}"/>
          </ac:spMkLst>
        </pc:spChg>
        <pc:grpChg chg="add">
          <ac:chgData name="Leticia Snoots-Caballero" userId="26e4469d-b37c-4d36-9719-e232d6e23a35" providerId="ADAL" clId="{E55EF043-BE4E-4B1C-AD99-4301A33DFE59}" dt="2021-06-25T21:08:12.479" v="3064" actId="26606"/>
          <ac:grpSpMkLst>
            <pc:docMk/>
            <pc:sldMk cId="55695858" sldId="2145706076"/>
            <ac:grpSpMk id="30" creationId="{A745280D-ED36-41FE-8EB1-CE597C99CFE8}"/>
          </ac:grpSpMkLst>
        </pc:grpChg>
        <pc:grpChg chg="add">
          <ac:chgData name="Leticia Snoots-Caballero" userId="26e4469d-b37c-4d36-9719-e232d6e23a35" providerId="ADAL" clId="{E55EF043-BE4E-4B1C-AD99-4301A33DFE59}" dt="2021-06-25T21:08:12.479" v="3064" actId="26606"/>
          <ac:grpSpMkLst>
            <pc:docMk/>
            <pc:sldMk cId="55695858" sldId="2145706076"/>
            <ac:grpSpMk id="36" creationId="{80E95A5C-1E97-41C3-9DEC-245FF6DEBF1F}"/>
          </ac:grpSpMkLst>
        </pc:grpChg>
        <pc:grpChg chg="add">
          <ac:chgData name="Leticia Snoots-Caballero" userId="26e4469d-b37c-4d36-9719-e232d6e23a35" providerId="ADAL" clId="{E55EF043-BE4E-4B1C-AD99-4301A33DFE59}" dt="2021-06-25T21:08:12.479" v="3064" actId="26606"/>
          <ac:grpSpMkLst>
            <pc:docMk/>
            <pc:sldMk cId="55695858" sldId="2145706076"/>
            <ac:grpSpMk id="46" creationId="{A58DCE86-9AE1-46D1-96D6-04B8B3EDF6FA}"/>
          </ac:grpSpMkLst>
        </pc:grpChg>
        <pc:grpChg chg="add">
          <ac:chgData name="Leticia Snoots-Caballero" userId="26e4469d-b37c-4d36-9719-e232d6e23a35" providerId="ADAL" clId="{E55EF043-BE4E-4B1C-AD99-4301A33DFE59}" dt="2021-06-25T21:08:12.479" v="3064" actId="26606"/>
          <ac:grpSpMkLst>
            <pc:docMk/>
            <pc:sldMk cId="55695858" sldId="2145706076"/>
            <ac:grpSpMk id="54" creationId="{23B58CC6-A99E-43AF-A467-256F19287FB8}"/>
          </ac:grpSpMkLst>
        </pc:grpChg>
        <pc:graphicFrameChg chg="add del mod">
          <ac:chgData name="Leticia Snoots-Caballero" userId="26e4469d-b37c-4d36-9719-e232d6e23a35" providerId="ADAL" clId="{E55EF043-BE4E-4B1C-AD99-4301A33DFE59}" dt="2021-06-25T21:09:31.076" v="3084" actId="478"/>
          <ac:graphicFrameMkLst>
            <pc:docMk/>
            <pc:sldMk cId="55695858" sldId="2145706076"/>
            <ac:graphicFrameMk id="22" creationId="{52E599BC-54B8-4507-85D2-CDAFAA3DDEDA}"/>
          </ac:graphicFrameMkLst>
        </pc:graphicFrameChg>
      </pc:sldChg>
      <pc:sldChg chg="addSp delSp modSp mod ord">
        <pc:chgData name="Leticia Snoots-Caballero" userId="26e4469d-b37c-4d36-9719-e232d6e23a35" providerId="ADAL" clId="{E55EF043-BE4E-4B1C-AD99-4301A33DFE59}" dt="2021-06-25T21:02:53.771" v="3005" actId="20577"/>
        <pc:sldMkLst>
          <pc:docMk/>
          <pc:sldMk cId="705026799" sldId="2145706078"/>
        </pc:sldMkLst>
        <pc:spChg chg="mod">
          <ac:chgData name="Leticia Snoots-Caballero" userId="26e4469d-b37c-4d36-9719-e232d6e23a35" providerId="ADAL" clId="{E55EF043-BE4E-4B1C-AD99-4301A33DFE59}" dt="2021-06-25T21:01:38.460" v="2706" actId="20577"/>
          <ac:spMkLst>
            <pc:docMk/>
            <pc:sldMk cId="705026799" sldId="2145706078"/>
            <ac:spMk id="2" creationId="{C493A2FE-372C-47E8-8206-B79464B5AE81}"/>
          </ac:spMkLst>
        </pc:spChg>
        <pc:spChg chg="mod">
          <ac:chgData name="Leticia Snoots-Caballero" userId="26e4469d-b37c-4d36-9719-e232d6e23a35" providerId="ADAL" clId="{E55EF043-BE4E-4B1C-AD99-4301A33DFE59}" dt="2021-06-25T21:02:53.771" v="3005" actId="20577"/>
          <ac:spMkLst>
            <pc:docMk/>
            <pc:sldMk cId="705026799" sldId="2145706078"/>
            <ac:spMk id="3" creationId="{A2F77F97-D613-46C2-8B98-B309A29A4372}"/>
          </ac:spMkLst>
        </pc:spChg>
        <pc:spChg chg="del">
          <ac:chgData name="Leticia Snoots-Caballero" userId="26e4469d-b37c-4d36-9719-e232d6e23a35" providerId="ADAL" clId="{E55EF043-BE4E-4B1C-AD99-4301A33DFE59}" dt="2021-06-25T21:01:30.205" v="2676" actId="26606"/>
          <ac:spMkLst>
            <pc:docMk/>
            <pc:sldMk cId="705026799" sldId="2145706078"/>
            <ac:spMk id="8" creationId="{09588DA8-065E-4F6F-8EFD-43104AB2E0CF}"/>
          </ac:spMkLst>
        </pc:spChg>
        <pc:spChg chg="del">
          <ac:chgData name="Leticia Snoots-Caballero" userId="26e4469d-b37c-4d36-9719-e232d6e23a35" providerId="ADAL" clId="{E55EF043-BE4E-4B1C-AD99-4301A33DFE59}" dt="2021-06-25T21:01:30.205" v="2676" actId="26606"/>
          <ac:spMkLst>
            <pc:docMk/>
            <pc:sldMk cId="705026799" sldId="2145706078"/>
            <ac:spMk id="10" creationId="{C4285719-470E-454C-AF62-8323075F1F5B}"/>
          </ac:spMkLst>
        </pc:spChg>
        <pc:spChg chg="del">
          <ac:chgData name="Leticia Snoots-Caballero" userId="26e4469d-b37c-4d36-9719-e232d6e23a35" providerId="ADAL" clId="{E55EF043-BE4E-4B1C-AD99-4301A33DFE59}" dt="2021-06-25T21:01:30.205" v="2676" actId="26606"/>
          <ac:spMkLst>
            <pc:docMk/>
            <pc:sldMk cId="705026799" sldId="2145706078"/>
            <ac:spMk id="12" creationId="{CD9FE4EF-C4D8-49A0-B2FF-81D8DB7D8A24}"/>
          </ac:spMkLst>
        </pc:spChg>
        <pc:spChg chg="del">
          <ac:chgData name="Leticia Snoots-Caballero" userId="26e4469d-b37c-4d36-9719-e232d6e23a35" providerId="ADAL" clId="{E55EF043-BE4E-4B1C-AD99-4301A33DFE59}" dt="2021-06-25T21:01:30.205" v="2676" actId="26606"/>
          <ac:spMkLst>
            <pc:docMk/>
            <pc:sldMk cId="705026799" sldId="2145706078"/>
            <ac:spMk id="14" creationId="{4300840D-0A0B-4512-BACA-B439D5B9C57C}"/>
          </ac:spMkLst>
        </pc:spChg>
        <pc:spChg chg="del">
          <ac:chgData name="Leticia Snoots-Caballero" userId="26e4469d-b37c-4d36-9719-e232d6e23a35" providerId="ADAL" clId="{E55EF043-BE4E-4B1C-AD99-4301A33DFE59}" dt="2021-06-25T21:01:30.205" v="2676" actId="26606"/>
          <ac:spMkLst>
            <pc:docMk/>
            <pc:sldMk cId="705026799" sldId="2145706078"/>
            <ac:spMk id="16" creationId="{D2B78728-A580-49A7-84F9-6EF6F583ADE0}"/>
          </ac:spMkLst>
        </pc:spChg>
        <pc:spChg chg="del">
          <ac:chgData name="Leticia Snoots-Caballero" userId="26e4469d-b37c-4d36-9719-e232d6e23a35" providerId="ADAL" clId="{E55EF043-BE4E-4B1C-AD99-4301A33DFE59}" dt="2021-06-25T21:01:30.205" v="2676" actId="26606"/>
          <ac:spMkLst>
            <pc:docMk/>
            <pc:sldMk cId="705026799" sldId="2145706078"/>
            <ac:spMk id="18" creationId="{38FAA1A1-D861-433F-88FA-1E9D6FD31D11}"/>
          </ac:spMkLst>
        </pc:spChg>
        <pc:spChg chg="del">
          <ac:chgData name="Leticia Snoots-Caballero" userId="26e4469d-b37c-4d36-9719-e232d6e23a35" providerId="ADAL" clId="{E55EF043-BE4E-4B1C-AD99-4301A33DFE59}" dt="2021-06-25T21:01:30.205" v="2676" actId="26606"/>
          <ac:spMkLst>
            <pc:docMk/>
            <pc:sldMk cId="705026799" sldId="2145706078"/>
            <ac:spMk id="20" creationId="{8D71EDA1-87BF-4D5D-AB79-F346FD19278A}"/>
          </ac:spMkLst>
        </pc:spChg>
        <pc:spChg chg="add">
          <ac:chgData name="Leticia Snoots-Caballero" userId="26e4469d-b37c-4d36-9719-e232d6e23a35" providerId="ADAL" clId="{E55EF043-BE4E-4B1C-AD99-4301A33DFE59}" dt="2021-06-25T21:01:30.205" v="2676" actId="26606"/>
          <ac:spMkLst>
            <pc:docMk/>
            <pc:sldMk cId="705026799" sldId="2145706078"/>
            <ac:spMk id="25" creationId="{E4F9F79B-A093-478E-96B5-EE02BC93A858}"/>
          </ac:spMkLst>
        </pc:spChg>
        <pc:spChg chg="add">
          <ac:chgData name="Leticia Snoots-Caballero" userId="26e4469d-b37c-4d36-9719-e232d6e23a35" providerId="ADAL" clId="{E55EF043-BE4E-4B1C-AD99-4301A33DFE59}" dt="2021-06-25T21:01:30.205" v="2676" actId="26606"/>
          <ac:spMkLst>
            <pc:docMk/>
            <pc:sldMk cId="705026799" sldId="2145706078"/>
            <ac:spMk id="27" creationId="{11394CD8-BD30-4B74-86F4-51FDF3383419}"/>
          </ac:spMkLst>
        </pc:spChg>
        <pc:spChg chg="add">
          <ac:chgData name="Leticia Snoots-Caballero" userId="26e4469d-b37c-4d36-9719-e232d6e23a35" providerId="ADAL" clId="{E55EF043-BE4E-4B1C-AD99-4301A33DFE59}" dt="2021-06-25T21:01:30.205" v="2676" actId="26606"/>
          <ac:spMkLst>
            <pc:docMk/>
            <pc:sldMk cId="705026799" sldId="2145706078"/>
            <ac:spMk id="31" creationId="{F7194F93-1F71-4A70-9DF1-28F183771111}"/>
          </ac:spMkLst>
        </pc:spChg>
        <pc:spChg chg="add">
          <ac:chgData name="Leticia Snoots-Caballero" userId="26e4469d-b37c-4d36-9719-e232d6e23a35" providerId="ADAL" clId="{E55EF043-BE4E-4B1C-AD99-4301A33DFE59}" dt="2021-06-25T21:01:30.205" v="2676" actId="26606"/>
          <ac:spMkLst>
            <pc:docMk/>
            <pc:sldMk cId="705026799" sldId="2145706078"/>
            <ac:spMk id="33" creationId="{9BBC0C84-DC2A-43AE-9576-0A44295E8B9C}"/>
          </ac:spMkLst>
        </pc:spChg>
        <pc:cxnChg chg="add">
          <ac:chgData name="Leticia Snoots-Caballero" userId="26e4469d-b37c-4d36-9719-e232d6e23a35" providerId="ADAL" clId="{E55EF043-BE4E-4B1C-AD99-4301A33DFE59}" dt="2021-06-25T21:01:30.205" v="2676" actId="26606"/>
          <ac:cxnSpMkLst>
            <pc:docMk/>
            <pc:sldMk cId="705026799" sldId="2145706078"/>
            <ac:cxnSpMk id="29" creationId="{D4C22394-EBC2-4FAF-A555-6C02D589EED7}"/>
          </ac:cxnSpMkLst>
        </pc:cxnChg>
      </pc:sldChg>
      <pc:sldChg chg="addSp delSp modSp new del mod ord modClrScheme chgLayout">
        <pc:chgData name="Leticia Snoots-Caballero" userId="26e4469d-b37c-4d36-9719-e232d6e23a35" providerId="ADAL" clId="{E55EF043-BE4E-4B1C-AD99-4301A33DFE59}" dt="2021-06-25T21:05:46.262" v="3052" actId="47"/>
        <pc:sldMkLst>
          <pc:docMk/>
          <pc:sldMk cId="1794003251" sldId="2145706079"/>
        </pc:sldMkLst>
        <pc:spChg chg="del mod ord">
          <ac:chgData name="Leticia Snoots-Caballero" userId="26e4469d-b37c-4d36-9719-e232d6e23a35" providerId="ADAL" clId="{E55EF043-BE4E-4B1C-AD99-4301A33DFE59}" dt="2021-06-25T20:37:21.208" v="33" actId="700"/>
          <ac:spMkLst>
            <pc:docMk/>
            <pc:sldMk cId="1794003251" sldId="2145706079"/>
            <ac:spMk id="2" creationId="{002908A9-1AAF-4A6A-9E94-8DFF55FD3385}"/>
          </ac:spMkLst>
        </pc:spChg>
        <pc:spChg chg="add mod ord">
          <ac:chgData name="Leticia Snoots-Caballero" userId="26e4469d-b37c-4d36-9719-e232d6e23a35" providerId="ADAL" clId="{E55EF043-BE4E-4B1C-AD99-4301A33DFE59}" dt="2021-06-25T21:04:40.681" v="3015" actId="1076"/>
          <ac:spMkLst>
            <pc:docMk/>
            <pc:sldMk cId="1794003251" sldId="2145706079"/>
            <ac:spMk id="3" creationId="{E0DF8EAB-1B8A-49EC-941B-6E3E1B7BE4E6}"/>
          </ac:spMkLst>
        </pc:spChg>
        <pc:spChg chg="add mod ord">
          <ac:chgData name="Leticia Snoots-Caballero" userId="26e4469d-b37c-4d36-9719-e232d6e23a35" providerId="ADAL" clId="{E55EF043-BE4E-4B1C-AD99-4301A33DFE59}" dt="2021-06-25T21:04:31.478" v="3012" actId="1076"/>
          <ac:spMkLst>
            <pc:docMk/>
            <pc:sldMk cId="1794003251" sldId="2145706079"/>
            <ac:spMk id="4" creationId="{E2419D1A-1292-4EF4-884F-979526722586}"/>
          </ac:spMkLst>
        </pc:spChg>
        <pc:spChg chg="add mod">
          <ac:chgData name="Leticia Snoots-Caballero" userId="26e4469d-b37c-4d36-9719-e232d6e23a35" providerId="ADAL" clId="{E55EF043-BE4E-4B1C-AD99-4301A33DFE59}" dt="2021-06-25T21:04:48.348" v="3018" actId="13822"/>
          <ac:spMkLst>
            <pc:docMk/>
            <pc:sldMk cId="1794003251" sldId="2145706079"/>
            <ac:spMk id="5" creationId="{47BBE272-5214-4A09-9E7C-F75E0A2DA5A7}"/>
          </ac:spMkLst>
        </pc:spChg>
        <pc:spChg chg="add mod ord">
          <ac:chgData name="Leticia Snoots-Caballero" userId="26e4469d-b37c-4d36-9719-e232d6e23a35" providerId="ADAL" clId="{E55EF043-BE4E-4B1C-AD99-4301A33DFE59}" dt="2021-06-25T21:04:36.677" v="3014" actId="1076"/>
          <ac:spMkLst>
            <pc:docMk/>
            <pc:sldMk cId="1794003251" sldId="2145706079"/>
            <ac:spMk id="10" creationId="{6F99B769-5E07-43F7-9797-8A859AE99D54}"/>
          </ac:spMkLst>
        </pc:spChg>
        <pc:picChg chg="add del">
          <ac:chgData name="Leticia Snoots-Caballero" userId="26e4469d-b37c-4d36-9719-e232d6e23a35" providerId="ADAL" clId="{E55EF043-BE4E-4B1C-AD99-4301A33DFE59}" dt="2021-06-25T20:40:07.351" v="460" actId="22"/>
          <ac:picMkLst>
            <pc:docMk/>
            <pc:sldMk cId="1794003251" sldId="2145706079"/>
            <ac:picMk id="7" creationId="{50835335-6EAE-4761-B776-89808CB72EBF}"/>
          </ac:picMkLst>
        </pc:picChg>
        <pc:picChg chg="add del">
          <ac:chgData name="Leticia Snoots-Caballero" userId="26e4469d-b37c-4d36-9719-e232d6e23a35" providerId="ADAL" clId="{E55EF043-BE4E-4B1C-AD99-4301A33DFE59}" dt="2021-06-25T20:40:10.265" v="462" actId="22"/>
          <ac:picMkLst>
            <pc:docMk/>
            <pc:sldMk cId="1794003251" sldId="2145706079"/>
            <ac:picMk id="9" creationId="{3D6B6E2C-EF9D-46CA-BA29-8187A8000D6F}"/>
          </ac:picMkLst>
        </pc:picChg>
      </pc:sldChg>
      <pc:sldChg chg="addSp delSp modSp add mod ord setBg">
        <pc:chgData name="Leticia Snoots-Caballero" userId="26e4469d-b37c-4d36-9719-e232d6e23a35" providerId="ADAL" clId="{E55EF043-BE4E-4B1C-AD99-4301A33DFE59}" dt="2021-06-25T21:07:47.240" v="3063" actId="16037"/>
        <pc:sldMkLst>
          <pc:docMk/>
          <pc:sldMk cId="2746335332" sldId="2145706080"/>
        </pc:sldMkLst>
        <pc:spChg chg="mod">
          <ac:chgData name="Leticia Snoots-Caballero" userId="26e4469d-b37c-4d36-9719-e232d6e23a35" providerId="ADAL" clId="{E55EF043-BE4E-4B1C-AD99-4301A33DFE59}" dt="2021-06-25T21:07:47.240" v="3063" actId="16037"/>
          <ac:spMkLst>
            <pc:docMk/>
            <pc:sldMk cId="2746335332" sldId="2145706080"/>
            <ac:spMk id="3" creationId="{E0DF8EAB-1B8A-49EC-941B-6E3E1B7BE4E6}"/>
          </ac:spMkLst>
        </pc:spChg>
        <pc:spChg chg="del mod">
          <ac:chgData name="Leticia Snoots-Caballero" userId="26e4469d-b37c-4d36-9719-e232d6e23a35" providerId="ADAL" clId="{E55EF043-BE4E-4B1C-AD99-4301A33DFE59}" dt="2021-06-25T20:46:18.560" v="1481" actId="478"/>
          <ac:spMkLst>
            <pc:docMk/>
            <pc:sldMk cId="2746335332" sldId="2145706080"/>
            <ac:spMk id="4" creationId="{E2419D1A-1292-4EF4-884F-979526722586}"/>
          </ac:spMkLst>
        </pc:spChg>
        <pc:spChg chg="del mod">
          <ac:chgData name="Leticia Snoots-Caballero" userId="26e4469d-b37c-4d36-9719-e232d6e23a35" providerId="ADAL" clId="{E55EF043-BE4E-4B1C-AD99-4301A33DFE59}" dt="2021-06-25T20:40:49.139" v="608" actId="478"/>
          <ac:spMkLst>
            <pc:docMk/>
            <pc:sldMk cId="2746335332" sldId="2145706080"/>
            <ac:spMk id="5" creationId="{47BBE272-5214-4A09-9E7C-F75E0A2DA5A7}"/>
          </ac:spMkLst>
        </pc:spChg>
        <pc:spChg chg="add del mod">
          <ac:chgData name="Leticia Snoots-Caballero" userId="26e4469d-b37c-4d36-9719-e232d6e23a35" providerId="ADAL" clId="{E55EF043-BE4E-4B1C-AD99-4301A33DFE59}" dt="2021-06-25T20:46:20.400" v="1482" actId="478"/>
          <ac:spMkLst>
            <pc:docMk/>
            <pc:sldMk cId="2746335332" sldId="2145706080"/>
            <ac:spMk id="7" creationId="{8306106F-852D-41A3-9B83-316F4D5E5089}"/>
          </ac:spMkLst>
        </pc:spChg>
        <pc:spChg chg="add">
          <ac:chgData name="Leticia Snoots-Caballero" userId="26e4469d-b37c-4d36-9719-e232d6e23a35" providerId="ADAL" clId="{E55EF043-BE4E-4B1C-AD99-4301A33DFE59}" dt="2021-06-25T21:07:02.635" v="3061" actId="26606"/>
          <ac:spMkLst>
            <pc:docMk/>
            <pc:sldMk cId="2746335332" sldId="2145706080"/>
            <ac:spMk id="8" creationId="{46D6306C-ED4F-4AAE-B4A5-EEA6AFAD726E}"/>
          </ac:spMkLst>
        </pc:spChg>
        <pc:spChg chg="add">
          <ac:chgData name="Leticia Snoots-Caballero" userId="26e4469d-b37c-4d36-9719-e232d6e23a35" providerId="ADAL" clId="{E55EF043-BE4E-4B1C-AD99-4301A33DFE59}" dt="2021-06-25T21:07:02.635" v="3061" actId="26606"/>
          <ac:spMkLst>
            <pc:docMk/>
            <pc:sldMk cId="2746335332" sldId="2145706080"/>
            <ac:spMk id="10" creationId="{0EC5361D-F897-4856-B945-0455A365EB24}"/>
          </ac:spMkLst>
        </pc:spChg>
        <pc:spChg chg="add">
          <ac:chgData name="Leticia Snoots-Caballero" userId="26e4469d-b37c-4d36-9719-e232d6e23a35" providerId="ADAL" clId="{E55EF043-BE4E-4B1C-AD99-4301A33DFE59}" dt="2021-06-25T21:07:02.635" v="3061" actId="26606"/>
          <ac:spMkLst>
            <pc:docMk/>
            <pc:sldMk cId="2746335332" sldId="2145706080"/>
            <ac:spMk id="12" creationId="{4508C0C5-2268-42B5-B3C8-4D0899E05F8C}"/>
          </ac:spMkLst>
        </pc:spChg>
        <pc:spChg chg="add">
          <ac:chgData name="Leticia Snoots-Caballero" userId="26e4469d-b37c-4d36-9719-e232d6e23a35" providerId="ADAL" clId="{E55EF043-BE4E-4B1C-AD99-4301A33DFE59}" dt="2021-06-25T21:07:02.635" v="3061" actId="26606"/>
          <ac:spMkLst>
            <pc:docMk/>
            <pc:sldMk cId="2746335332" sldId="2145706080"/>
            <ac:spMk id="14" creationId="{141ACBDB-38F8-4B34-8183-BD95B4E55A62}"/>
          </ac:spMkLst>
        </pc:spChg>
        <pc:spChg chg="add">
          <ac:chgData name="Leticia Snoots-Caballero" userId="26e4469d-b37c-4d36-9719-e232d6e23a35" providerId="ADAL" clId="{E55EF043-BE4E-4B1C-AD99-4301A33DFE59}" dt="2021-06-25T21:07:02.635" v="3061" actId="26606"/>
          <ac:spMkLst>
            <pc:docMk/>
            <pc:sldMk cId="2746335332" sldId="2145706080"/>
            <ac:spMk id="16" creationId="{DE00DB52-3455-4E2F-867B-A6D0516E175B}"/>
          </ac:spMkLst>
        </pc:spChg>
        <pc:spChg chg="add">
          <ac:chgData name="Leticia Snoots-Caballero" userId="26e4469d-b37c-4d36-9719-e232d6e23a35" providerId="ADAL" clId="{E55EF043-BE4E-4B1C-AD99-4301A33DFE59}" dt="2021-06-25T21:07:02.635" v="3061" actId="26606"/>
          <ac:spMkLst>
            <pc:docMk/>
            <pc:sldMk cId="2746335332" sldId="2145706080"/>
            <ac:spMk id="18" creationId="{9E914C83-E0D8-4953-92D5-169D28CB43AE}"/>
          </ac:spMkLst>
        </pc:spChg>
        <pc:spChg chg="add">
          <ac:chgData name="Leticia Snoots-Caballero" userId="26e4469d-b37c-4d36-9719-e232d6e23a35" providerId="ADAL" clId="{E55EF043-BE4E-4B1C-AD99-4301A33DFE59}" dt="2021-06-25T21:07:02.635" v="3061" actId="26606"/>
          <ac:spMkLst>
            <pc:docMk/>
            <pc:sldMk cId="2746335332" sldId="2145706080"/>
            <ac:spMk id="20" creationId="{3512E083-F550-46AF-8490-767ECFD00CB7}"/>
          </ac:spMkLst>
        </pc:spChg>
        <pc:graphicFrameChg chg="add mod modGraphic">
          <ac:chgData name="Leticia Snoots-Caballero" userId="26e4469d-b37c-4d36-9719-e232d6e23a35" providerId="ADAL" clId="{E55EF043-BE4E-4B1C-AD99-4301A33DFE59}" dt="2021-06-25T20:46:39.137" v="1486" actId="14100"/>
          <ac:graphicFrameMkLst>
            <pc:docMk/>
            <pc:sldMk cId="2746335332" sldId="2145706080"/>
            <ac:graphicFrameMk id="2" creationId="{B11EA09A-D146-4246-A215-46606942BD55}"/>
          </ac:graphicFrameMkLst>
        </pc:graphicFrameChg>
      </pc:sldChg>
      <pc:sldChg chg="addSp delSp modSp new mod setBg setClrOvrMap">
        <pc:chgData name="Leticia Snoots-Caballero" userId="26e4469d-b37c-4d36-9719-e232d6e23a35" providerId="ADAL" clId="{E55EF043-BE4E-4B1C-AD99-4301A33DFE59}" dt="2021-06-25T20:59:40.415" v="2564" actId="26606"/>
        <pc:sldMkLst>
          <pc:docMk/>
          <pc:sldMk cId="3716941325" sldId="2145706081"/>
        </pc:sldMkLst>
        <pc:spChg chg="mod">
          <ac:chgData name="Leticia Snoots-Caballero" userId="26e4469d-b37c-4d36-9719-e232d6e23a35" providerId="ADAL" clId="{E55EF043-BE4E-4B1C-AD99-4301A33DFE59}" dt="2021-06-25T20:59:40.415" v="2564" actId="26606"/>
          <ac:spMkLst>
            <pc:docMk/>
            <pc:sldMk cId="3716941325" sldId="2145706081"/>
            <ac:spMk id="2" creationId="{A8FF39AF-0568-4DCC-A285-2343F9C5C6A7}"/>
          </ac:spMkLst>
        </pc:spChg>
        <pc:spChg chg="del">
          <ac:chgData name="Leticia Snoots-Caballero" userId="26e4469d-b37c-4d36-9719-e232d6e23a35" providerId="ADAL" clId="{E55EF043-BE4E-4B1C-AD99-4301A33DFE59}" dt="2021-06-25T20:59:26.760" v="2563" actId="478"/>
          <ac:spMkLst>
            <pc:docMk/>
            <pc:sldMk cId="3716941325" sldId="2145706081"/>
            <ac:spMk id="3" creationId="{4C281113-4A57-46CA-AD73-709C2AC84432}"/>
          </ac:spMkLst>
        </pc:spChg>
        <pc:spChg chg="add">
          <ac:chgData name="Leticia Snoots-Caballero" userId="26e4469d-b37c-4d36-9719-e232d6e23a35" providerId="ADAL" clId="{E55EF043-BE4E-4B1C-AD99-4301A33DFE59}" dt="2021-06-25T20:59:40.415" v="2564" actId="26606"/>
          <ac:spMkLst>
            <pc:docMk/>
            <pc:sldMk cId="3716941325" sldId="2145706081"/>
            <ac:spMk id="7" creationId="{66B332A4-D438-4773-A77F-5ED49A448D9D}"/>
          </ac:spMkLst>
        </pc:spChg>
        <pc:spChg chg="add">
          <ac:chgData name="Leticia Snoots-Caballero" userId="26e4469d-b37c-4d36-9719-e232d6e23a35" providerId="ADAL" clId="{E55EF043-BE4E-4B1C-AD99-4301A33DFE59}" dt="2021-06-25T20:59:40.415" v="2564" actId="26606"/>
          <ac:spMkLst>
            <pc:docMk/>
            <pc:sldMk cId="3716941325" sldId="2145706081"/>
            <ac:spMk id="9" creationId="{DF9AD32D-FF05-44F4-BD4D-9CEE89B71EB9}"/>
          </ac:spMkLst>
        </pc:spChg>
      </pc:sldChg>
      <pc:sldChg chg="addSp delSp modSp new mod ord setBg modClrScheme addAnim setClrOvrMap chgLayout">
        <pc:chgData name="Leticia Snoots-Caballero" userId="26e4469d-b37c-4d36-9719-e232d6e23a35" providerId="ADAL" clId="{E55EF043-BE4E-4B1C-AD99-4301A33DFE59}" dt="2021-06-25T21:01:01.772" v="2674"/>
        <pc:sldMkLst>
          <pc:docMk/>
          <pc:sldMk cId="3303327846" sldId="2145706082"/>
        </pc:sldMkLst>
        <pc:spChg chg="mod ord">
          <ac:chgData name="Leticia Snoots-Caballero" userId="26e4469d-b37c-4d36-9719-e232d6e23a35" providerId="ADAL" clId="{E55EF043-BE4E-4B1C-AD99-4301A33DFE59}" dt="2021-06-25T21:01:01.771" v="2673" actId="26606"/>
          <ac:spMkLst>
            <pc:docMk/>
            <pc:sldMk cId="3303327846" sldId="2145706082"/>
            <ac:spMk id="2" creationId="{C2839C22-9D39-4410-8EEB-C0F4B66D0ADA}"/>
          </ac:spMkLst>
        </pc:spChg>
        <pc:spChg chg="del">
          <ac:chgData name="Leticia Snoots-Caballero" userId="26e4469d-b37c-4d36-9719-e232d6e23a35" providerId="ADAL" clId="{E55EF043-BE4E-4B1C-AD99-4301A33DFE59}" dt="2021-06-25T21:00:58.963" v="2672" actId="700"/>
          <ac:spMkLst>
            <pc:docMk/>
            <pc:sldMk cId="3303327846" sldId="2145706082"/>
            <ac:spMk id="3" creationId="{5185FBF2-3AE7-4749-85CD-58A892C93C51}"/>
          </ac:spMkLst>
        </pc:spChg>
        <pc:spChg chg="add">
          <ac:chgData name="Leticia Snoots-Caballero" userId="26e4469d-b37c-4d36-9719-e232d6e23a35" providerId="ADAL" clId="{E55EF043-BE4E-4B1C-AD99-4301A33DFE59}" dt="2021-06-25T21:01:01.771" v="2673" actId="26606"/>
          <ac:spMkLst>
            <pc:docMk/>
            <pc:sldMk cId="3303327846" sldId="2145706082"/>
            <ac:spMk id="7" creationId="{66B332A4-D438-4773-A77F-5ED49A448D9D}"/>
          </ac:spMkLst>
        </pc:spChg>
        <pc:spChg chg="add">
          <ac:chgData name="Leticia Snoots-Caballero" userId="26e4469d-b37c-4d36-9719-e232d6e23a35" providerId="ADAL" clId="{E55EF043-BE4E-4B1C-AD99-4301A33DFE59}" dt="2021-06-25T21:01:01.771" v="2673" actId="26606"/>
          <ac:spMkLst>
            <pc:docMk/>
            <pc:sldMk cId="3303327846" sldId="2145706082"/>
            <ac:spMk id="9" creationId="{DF9AD32D-FF05-44F4-BD4D-9CEE89B71EB9}"/>
          </ac:spMkLst>
        </pc:spChg>
      </pc:sldChg>
      <pc:sldChg chg="addSp delSp modSp add mod ord setBg setClrOvrMap">
        <pc:chgData name="Leticia Snoots-Caballero" userId="26e4469d-b37c-4d36-9719-e232d6e23a35" providerId="ADAL" clId="{E55EF043-BE4E-4B1C-AD99-4301A33DFE59}" dt="2021-06-25T21:06:53.364" v="3060" actId="1076"/>
        <pc:sldMkLst>
          <pc:docMk/>
          <pc:sldMk cId="2733510789" sldId="2145706083"/>
        </pc:sldMkLst>
        <pc:spChg chg="mod">
          <ac:chgData name="Leticia Snoots-Caballero" userId="26e4469d-b37c-4d36-9719-e232d6e23a35" providerId="ADAL" clId="{E55EF043-BE4E-4B1C-AD99-4301A33DFE59}" dt="2021-06-25T21:06:38.621" v="3054" actId="26606"/>
          <ac:spMkLst>
            <pc:docMk/>
            <pc:sldMk cId="2733510789" sldId="2145706083"/>
            <ac:spMk id="2" creationId="{C493A2FE-372C-47E8-8206-B79464B5AE81}"/>
          </ac:spMkLst>
        </pc:spChg>
        <pc:spChg chg="mod">
          <ac:chgData name="Leticia Snoots-Caballero" userId="26e4469d-b37c-4d36-9719-e232d6e23a35" providerId="ADAL" clId="{E55EF043-BE4E-4B1C-AD99-4301A33DFE59}" dt="2021-06-25T21:06:38.621" v="3054" actId="26606"/>
          <ac:spMkLst>
            <pc:docMk/>
            <pc:sldMk cId="2733510789" sldId="2145706083"/>
            <ac:spMk id="3" creationId="{A2F77F97-D613-46C2-8B98-B309A29A4372}"/>
          </ac:spMkLst>
        </pc:spChg>
        <pc:spChg chg="add mod">
          <ac:chgData name="Leticia Snoots-Caballero" userId="26e4469d-b37c-4d36-9719-e232d6e23a35" providerId="ADAL" clId="{E55EF043-BE4E-4B1C-AD99-4301A33DFE59}" dt="2021-06-25T21:06:53.364" v="3060" actId="1076"/>
          <ac:spMkLst>
            <pc:docMk/>
            <pc:sldMk cId="2733510789" sldId="2145706083"/>
            <ac:spMk id="6" creationId="{3F6ED4B1-6B10-4987-9269-5A7CD3FC5F88}"/>
          </ac:spMkLst>
        </pc:spChg>
        <pc:spChg chg="del">
          <ac:chgData name="Leticia Snoots-Caballero" userId="26e4469d-b37c-4d36-9719-e232d6e23a35" providerId="ADAL" clId="{E55EF043-BE4E-4B1C-AD99-4301A33DFE59}" dt="2021-06-25T21:06:38.621" v="3054" actId="26606"/>
          <ac:spMkLst>
            <pc:docMk/>
            <pc:sldMk cId="2733510789" sldId="2145706083"/>
            <ac:spMk id="25" creationId="{5BD1C87D-7B83-49A8-844E-433D32C45671}"/>
          </ac:spMkLst>
        </pc:spChg>
        <pc:spChg chg="del">
          <ac:chgData name="Leticia Snoots-Caballero" userId="26e4469d-b37c-4d36-9719-e232d6e23a35" providerId="ADAL" clId="{E55EF043-BE4E-4B1C-AD99-4301A33DFE59}" dt="2021-06-25T21:06:38.621" v="3054" actId="26606"/>
          <ac:spMkLst>
            <pc:docMk/>
            <pc:sldMk cId="2733510789" sldId="2145706083"/>
            <ac:spMk id="27" creationId="{1703047A-2C9B-4E2C-9A75-B67521B6D638}"/>
          </ac:spMkLst>
        </pc:spChg>
        <pc:spChg chg="add">
          <ac:chgData name="Leticia Snoots-Caballero" userId="26e4469d-b37c-4d36-9719-e232d6e23a35" providerId="ADAL" clId="{E55EF043-BE4E-4B1C-AD99-4301A33DFE59}" dt="2021-06-25T21:06:38.621" v="3054" actId="26606"/>
          <ac:spMkLst>
            <pc:docMk/>
            <pc:sldMk cId="2733510789" sldId="2145706083"/>
            <ac:spMk id="32" creationId="{79BB35BC-D5C2-4C8B-A22A-A71E6191913B}"/>
          </ac:spMkLst>
        </pc:spChg>
        <pc:picChg chg="add mod ord">
          <ac:chgData name="Leticia Snoots-Caballero" userId="26e4469d-b37c-4d36-9719-e232d6e23a35" providerId="ADAL" clId="{E55EF043-BE4E-4B1C-AD99-4301A33DFE59}" dt="2021-06-25T21:06:49.971" v="3059" actId="1076"/>
          <ac:picMkLst>
            <pc:docMk/>
            <pc:sldMk cId="2733510789" sldId="2145706083"/>
            <ac:picMk id="5" creationId="{82FE6794-DC0B-4E09-9E03-479C89A9DB07}"/>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6-25T15:04:09.072" idx="1">
    <p:pos x="3194" y="3718"/>
    <p:text>Link to Rachel doc: What should I do if I develop COVID-19 symptoms?</p:text>
    <p:extLst>
      <p:ext uri="{C676402C-5697-4E1C-873F-D02D1690AC5C}">
        <p15:threadingInfo xmlns:p15="http://schemas.microsoft.com/office/powerpoint/2012/main" timeZoneBias="420"/>
      </p:ext>
    </p:extLst>
  </p:cm>
</p:cmLst>
</file>

<file path=ppt/diagrams/_rels/data2.xml.rels><?xml version="1.0" encoding="UTF-8" standalone="yes"?>
<Relationships xmlns="http://schemas.openxmlformats.org/package/2006/relationships"><Relationship Id="rId1" Type="http://schemas.openxmlformats.org/officeDocument/2006/relationships/hyperlink" Target="https://cas.pacific.edu/cas/login?service=https%3a%2f%2fhealthservices.pacific.edu"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cas.pacific.edu/cas/login?service=https%3a%2f%2fhealthservices.pacific.edu"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012B6-D4CE-406B-AF7C-DD3C4390569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0F4D43A-5976-42B2-BC6E-C71179C8BFA2}">
      <dgm:prSet/>
      <dgm:spPr/>
      <dgm:t>
        <a:bodyPr/>
        <a:lstStyle/>
        <a:p>
          <a:r>
            <a:rPr lang="en-US" dirty="0"/>
            <a:t>COVID-19 facts</a:t>
          </a:r>
        </a:p>
      </dgm:t>
    </dgm:pt>
    <dgm:pt modelId="{42F8FE53-DFB2-4D05-8A27-A0A599BE3CF1}" type="parTrans" cxnId="{DB415726-535E-4124-93D7-51669C727DBC}">
      <dgm:prSet/>
      <dgm:spPr/>
      <dgm:t>
        <a:bodyPr/>
        <a:lstStyle/>
        <a:p>
          <a:endParaRPr lang="en-US"/>
        </a:p>
      </dgm:t>
    </dgm:pt>
    <dgm:pt modelId="{8AB75718-053D-4B18-9BB1-BF8F55245DBB}" type="sibTrans" cxnId="{DB415726-535E-4124-93D7-51669C727DBC}">
      <dgm:prSet/>
      <dgm:spPr/>
      <dgm:t>
        <a:bodyPr/>
        <a:lstStyle/>
        <a:p>
          <a:endParaRPr lang="en-US"/>
        </a:p>
      </dgm:t>
    </dgm:pt>
    <dgm:pt modelId="{58CF750B-8FE0-4A53-8DA0-4FFB659DC951}">
      <dgm:prSet/>
      <dgm:spPr/>
      <dgm:t>
        <a:bodyPr/>
        <a:lstStyle/>
        <a:p>
          <a:r>
            <a:rPr lang="en-US" dirty="0"/>
            <a:t>COVID-19 vaccination</a:t>
          </a:r>
        </a:p>
      </dgm:t>
    </dgm:pt>
    <dgm:pt modelId="{20AB258C-AC42-41A2-95D2-DBFDEF6418D3}" type="parTrans" cxnId="{CE030C94-5FE1-49A7-B40B-46FBD580F005}">
      <dgm:prSet/>
      <dgm:spPr/>
      <dgm:t>
        <a:bodyPr/>
        <a:lstStyle/>
        <a:p>
          <a:endParaRPr lang="en-US"/>
        </a:p>
      </dgm:t>
    </dgm:pt>
    <dgm:pt modelId="{54594ADF-1341-480C-8C11-6432C8120136}" type="sibTrans" cxnId="{CE030C94-5FE1-49A7-B40B-46FBD580F005}">
      <dgm:prSet/>
      <dgm:spPr/>
      <dgm:t>
        <a:bodyPr/>
        <a:lstStyle/>
        <a:p>
          <a:endParaRPr lang="en-US"/>
        </a:p>
      </dgm:t>
    </dgm:pt>
    <dgm:pt modelId="{5427876D-EDF2-47D2-9574-1AB85E9D2218}">
      <dgm:prSet/>
      <dgm:spPr/>
      <dgm:t>
        <a:bodyPr/>
        <a:lstStyle/>
        <a:p>
          <a:r>
            <a:rPr lang="en-US" dirty="0"/>
            <a:t>Safety guidelines</a:t>
          </a:r>
        </a:p>
      </dgm:t>
    </dgm:pt>
    <dgm:pt modelId="{F39235C2-80F0-4561-9494-F47CD7D2A328}" type="parTrans" cxnId="{3D6761BA-79FD-44BA-BC21-0D537F864E6D}">
      <dgm:prSet/>
      <dgm:spPr/>
      <dgm:t>
        <a:bodyPr/>
        <a:lstStyle/>
        <a:p>
          <a:endParaRPr lang="en-US"/>
        </a:p>
      </dgm:t>
    </dgm:pt>
    <dgm:pt modelId="{857B833B-249E-49BC-B32E-65C91D2C0AE7}" type="sibTrans" cxnId="{3D6761BA-79FD-44BA-BC21-0D537F864E6D}">
      <dgm:prSet/>
      <dgm:spPr/>
      <dgm:t>
        <a:bodyPr/>
        <a:lstStyle/>
        <a:p>
          <a:endParaRPr lang="en-US"/>
        </a:p>
      </dgm:t>
    </dgm:pt>
    <dgm:pt modelId="{9501A94E-DB37-4BEB-83B3-EE4F2683F47C}">
      <dgm:prSet/>
      <dgm:spPr/>
      <dgm:t>
        <a:bodyPr/>
        <a:lstStyle/>
        <a:p>
          <a:r>
            <a:rPr lang="en-US" dirty="0"/>
            <a:t>Face coverings</a:t>
          </a:r>
        </a:p>
      </dgm:t>
    </dgm:pt>
    <dgm:pt modelId="{5F2F08E7-7DF0-4DDE-AB30-BC890E01C66F}" type="parTrans" cxnId="{0424608B-A7A0-4C5C-9658-E469B8602869}">
      <dgm:prSet/>
      <dgm:spPr/>
      <dgm:t>
        <a:bodyPr/>
        <a:lstStyle/>
        <a:p>
          <a:endParaRPr lang="en-US"/>
        </a:p>
      </dgm:t>
    </dgm:pt>
    <dgm:pt modelId="{564B7BCA-4CBA-4DE1-8D50-9CD38996099F}" type="sibTrans" cxnId="{0424608B-A7A0-4C5C-9658-E469B8602869}">
      <dgm:prSet/>
      <dgm:spPr/>
      <dgm:t>
        <a:bodyPr/>
        <a:lstStyle/>
        <a:p>
          <a:endParaRPr lang="en-US"/>
        </a:p>
      </dgm:t>
    </dgm:pt>
    <dgm:pt modelId="{34D8E13E-2DC3-4D16-9FC2-CDAC5AEC62E9}">
      <dgm:prSet/>
      <dgm:spPr/>
      <dgm:t>
        <a:bodyPr/>
        <a:lstStyle/>
        <a:p>
          <a:r>
            <a:rPr lang="en-US" dirty="0"/>
            <a:t>Screenings</a:t>
          </a:r>
        </a:p>
      </dgm:t>
    </dgm:pt>
    <dgm:pt modelId="{67CFC00C-C407-41B6-B38D-5EF3343970AA}" type="parTrans" cxnId="{E7CC05F3-C065-40D9-A7E7-CB62F55EBC97}">
      <dgm:prSet/>
      <dgm:spPr/>
      <dgm:t>
        <a:bodyPr/>
        <a:lstStyle/>
        <a:p>
          <a:endParaRPr lang="en-US"/>
        </a:p>
      </dgm:t>
    </dgm:pt>
    <dgm:pt modelId="{C9609099-4126-48CA-8C70-9D6A519B4CB2}" type="sibTrans" cxnId="{E7CC05F3-C065-40D9-A7E7-CB62F55EBC97}">
      <dgm:prSet/>
      <dgm:spPr/>
      <dgm:t>
        <a:bodyPr/>
        <a:lstStyle/>
        <a:p>
          <a:endParaRPr lang="en-US"/>
        </a:p>
      </dgm:t>
    </dgm:pt>
    <dgm:pt modelId="{6DB2B88F-7BAE-4D59-AD55-DD69C6B7B558}">
      <dgm:prSet/>
      <dgm:spPr/>
      <dgm:t>
        <a:bodyPr/>
        <a:lstStyle/>
        <a:p>
          <a:r>
            <a:rPr lang="en-US" dirty="0"/>
            <a:t>Identifying hazards </a:t>
          </a:r>
        </a:p>
      </dgm:t>
    </dgm:pt>
    <dgm:pt modelId="{6F1E3EFF-D44F-4AAC-B347-54B19DF1F194}" type="parTrans" cxnId="{9F69EB07-3A05-4DB7-B514-1E8787AF2C98}">
      <dgm:prSet/>
      <dgm:spPr/>
      <dgm:t>
        <a:bodyPr/>
        <a:lstStyle/>
        <a:p>
          <a:endParaRPr lang="en-US"/>
        </a:p>
      </dgm:t>
    </dgm:pt>
    <dgm:pt modelId="{DE661305-CA7A-4E50-91D1-1F648EDDE6A6}" type="sibTrans" cxnId="{9F69EB07-3A05-4DB7-B514-1E8787AF2C98}">
      <dgm:prSet/>
      <dgm:spPr/>
      <dgm:t>
        <a:bodyPr/>
        <a:lstStyle/>
        <a:p>
          <a:endParaRPr lang="en-US"/>
        </a:p>
      </dgm:t>
    </dgm:pt>
    <dgm:pt modelId="{E2C8A9CD-6E24-49E2-873E-7FB5D7AC848D}">
      <dgm:prSet/>
      <dgm:spPr/>
      <dgm:t>
        <a:bodyPr/>
        <a:lstStyle/>
        <a:p>
          <a:r>
            <a:rPr lang="en-US" dirty="0"/>
            <a:t>Questions? </a:t>
          </a:r>
        </a:p>
      </dgm:t>
    </dgm:pt>
    <dgm:pt modelId="{7CD75FDC-17FB-4752-80CA-CCF126DC40A1}" type="parTrans" cxnId="{12535961-0D98-4E19-BFE1-E305B4CD58C0}">
      <dgm:prSet/>
      <dgm:spPr/>
      <dgm:t>
        <a:bodyPr/>
        <a:lstStyle/>
        <a:p>
          <a:endParaRPr lang="en-US"/>
        </a:p>
      </dgm:t>
    </dgm:pt>
    <dgm:pt modelId="{790F2980-929D-4EC9-804A-5FABA1207D60}" type="sibTrans" cxnId="{12535961-0D98-4E19-BFE1-E305B4CD58C0}">
      <dgm:prSet/>
      <dgm:spPr/>
      <dgm:t>
        <a:bodyPr/>
        <a:lstStyle/>
        <a:p>
          <a:endParaRPr lang="en-US"/>
        </a:p>
      </dgm:t>
    </dgm:pt>
    <dgm:pt modelId="{105170A3-9FD4-4492-AF4B-6A0C0B8327F8}">
      <dgm:prSet/>
      <dgm:spPr/>
      <dgm:t>
        <a:bodyPr/>
        <a:lstStyle/>
        <a:p>
          <a:r>
            <a:rPr lang="en-US" dirty="0"/>
            <a:t>Hand hygiene</a:t>
          </a:r>
        </a:p>
      </dgm:t>
    </dgm:pt>
    <dgm:pt modelId="{49C1094E-185E-4684-B955-D5FC92BFE231}" type="parTrans" cxnId="{9100479F-9A78-4BFB-A7E2-5294A4C694DC}">
      <dgm:prSet/>
      <dgm:spPr/>
      <dgm:t>
        <a:bodyPr/>
        <a:lstStyle/>
        <a:p>
          <a:endParaRPr lang="en-US"/>
        </a:p>
      </dgm:t>
    </dgm:pt>
    <dgm:pt modelId="{BE229D32-6EE6-4944-ACFD-B63A0ECBCC6B}" type="sibTrans" cxnId="{9100479F-9A78-4BFB-A7E2-5294A4C694DC}">
      <dgm:prSet/>
      <dgm:spPr/>
      <dgm:t>
        <a:bodyPr/>
        <a:lstStyle/>
        <a:p>
          <a:endParaRPr lang="en-US"/>
        </a:p>
      </dgm:t>
    </dgm:pt>
    <dgm:pt modelId="{2939E34E-ACAB-4117-B026-F93CE46E8AAA}">
      <dgm:prSet/>
      <dgm:spPr/>
      <dgm:t>
        <a:bodyPr/>
        <a:lstStyle/>
        <a:p>
          <a:r>
            <a:rPr lang="en-US" dirty="0"/>
            <a:t>Compliance</a:t>
          </a:r>
        </a:p>
      </dgm:t>
    </dgm:pt>
    <dgm:pt modelId="{0A65EF2D-92F7-408C-92D1-051CE14BB6FB}" type="parTrans" cxnId="{DB44B384-AA98-403E-AAE0-0792A9FEEABE}">
      <dgm:prSet/>
      <dgm:spPr/>
      <dgm:t>
        <a:bodyPr/>
        <a:lstStyle/>
        <a:p>
          <a:endParaRPr lang="en-US"/>
        </a:p>
      </dgm:t>
    </dgm:pt>
    <dgm:pt modelId="{D9BE5228-F268-4839-BFA7-DA8B3E1E33FB}" type="sibTrans" cxnId="{DB44B384-AA98-403E-AAE0-0792A9FEEABE}">
      <dgm:prSet/>
      <dgm:spPr/>
      <dgm:t>
        <a:bodyPr/>
        <a:lstStyle/>
        <a:p>
          <a:endParaRPr lang="en-US"/>
        </a:p>
      </dgm:t>
    </dgm:pt>
    <dgm:pt modelId="{22415DAE-F27A-4393-94D2-2B2D943CFB24}" type="pres">
      <dgm:prSet presAssocID="{EDD012B6-D4CE-406B-AF7C-DD3C4390569C}" presName="linear" presStyleCnt="0">
        <dgm:presLayoutVars>
          <dgm:animLvl val="lvl"/>
          <dgm:resizeHandles val="exact"/>
        </dgm:presLayoutVars>
      </dgm:prSet>
      <dgm:spPr/>
      <dgm:t>
        <a:bodyPr/>
        <a:lstStyle/>
        <a:p>
          <a:endParaRPr lang="en-US"/>
        </a:p>
      </dgm:t>
    </dgm:pt>
    <dgm:pt modelId="{08861E51-C9BB-4C7D-B67B-3A0D5A0B1283}" type="pres">
      <dgm:prSet presAssocID="{50F4D43A-5976-42B2-BC6E-C71179C8BFA2}" presName="parentText" presStyleLbl="node1" presStyleIdx="0" presStyleCnt="5">
        <dgm:presLayoutVars>
          <dgm:chMax val="0"/>
          <dgm:bulletEnabled val="1"/>
        </dgm:presLayoutVars>
      </dgm:prSet>
      <dgm:spPr/>
      <dgm:t>
        <a:bodyPr/>
        <a:lstStyle/>
        <a:p>
          <a:endParaRPr lang="en-US"/>
        </a:p>
      </dgm:t>
    </dgm:pt>
    <dgm:pt modelId="{28A72FC0-A81C-4D29-876B-8E7D26ABABE3}" type="pres">
      <dgm:prSet presAssocID="{8AB75718-053D-4B18-9BB1-BF8F55245DBB}" presName="spacer" presStyleCnt="0"/>
      <dgm:spPr/>
    </dgm:pt>
    <dgm:pt modelId="{6793C642-57D6-4C0F-AA1F-074A924A4FAF}" type="pres">
      <dgm:prSet presAssocID="{58CF750B-8FE0-4A53-8DA0-4FFB659DC951}" presName="parentText" presStyleLbl="node1" presStyleIdx="1" presStyleCnt="5">
        <dgm:presLayoutVars>
          <dgm:chMax val="0"/>
          <dgm:bulletEnabled val="1"/>
        </dgm:presLayoutVars>
      </dgm:prSet>
      <dgm:spPr/>
      <dgm:t>
        <a:bodyPr/>
        <a:lstStyle/>
        <a:p>
          <a:endParaRPr lang="en-US"/>
        </a:p>
      </dgm:t>
    </dgm:pt>
    <dgm:pt modelId="{FBC755DA-FB38-4DB4-80F5-FBD21F10B41B}" type="pres">
      <dgm:prSet presAssocID="{54594ADF-1341-480C-8C11-6432C8120136}" presName="spacer" presStyleCnt="0"/>
      <dgm:spPr/>
    </dgm:pt>
    <dgm:pt modelId="{889D2FDF-87F6-4CB0-BCBE-C586ADA59CA3}" type="pres">
      <dgm:prSet presAssocID="{5427876D-EDF2-47D2-9574-1AB85E9D2218}" presName="parentText" presStyleLbl="node1" presStyleIdx="2" presStyleCnt="5">
        <dgm:presLayoutVars>
          <dgm:chMax val="0"/>
          <dgm:bulletEnabled val="1"/>
        </dgm:presLayoutVars>
      </dgm:prSet>
      <dgm:spPr/>
      <dgm:t>
        <a:bodyPr/>
        <a:lstStyle/>
        <a:p>
          <a:endParaRPr lang="en-US"/>
        </a:p>
      </dgm:t>
    </dgm:pt>
    <dgm:pt modelId="{C744F2AC-3C47-4753-9831-61DD201A98FE}" type="pres">
      <dgm:prSet presAssocID="{5427876D-EDF2-47D2-9574-1AB85E9D2218}" presName="childText" presStyleLbl="revTx" presStyleIdx="0" presStyleCnt="1">
        <dgm:presLayoutVars>
          <dgm:bulletEnabled val="1"/>
        </dgm:presLayoutVars>
      </dgm:prSet>
      <dgm:spPr/>
      <dgm:t>
        <a:bodyPr/>
        <a:lstStyle/>
        <a:p>
          <a:endParaRPr lang="en-US"/>
        </a:p>
      </dgm:t>
    </dgm:pt>
    <dgm:pt modelId="{E7737C50-F91C-4F8D-9560-3DB3A457F30A}" type="pres">
      <dgm:prSet presAssocID="{6DB2B88F-7BAE-4D59-AD55-DD69C6B7B558}" presName="parentText" presStyleLbl="node1" presStyleIdx="3" presStyleCnt="5">
        <dgm:presLayoutVars>
          <dgm:chMax val="0"/>
          <dgm:bulletEnabled val="1"/>
        </dgm:presLayoutVars>
      </dgm:prSet>
      <dgm:spPr/>
      <dgm:t>
        <a:bodyPr/>
        <a:lstStyle/>
        <a:p>
          <a:endParaRPr lang="en-US"/>
        </a:p>
      </dgm:t>
    </dgm:pt>
    <dgm:pt modelId="{0C484804-FF13-4410-AF4B-C3C552D7C38A}" type="pres">
      <dgm:prSet presAssocID="{DE661305-CA7A-4E50-91D1-1F648EDDE6A6}" presName="spacer" presStyleCnt="0"/>
      <dgm:spPr/>
    </dgm:pt>
    <dgm:pt modelId="{BA1E8DE2-A70D-42FF-8128-FFD1C47CDE16}" type="pres">
      <dgm:prSet presAssocID="{E2C8A9CD-6E24-49E2-873E-7FB5D7AC848D}" presName="parentText" presStyleLbl="node1" presStyleIdx="4" presStyleCnt="5">
        <dgm:presLayoutVars>
          <dgm:chMax val="0"/>
          <dgm:bulletEnabled val="1"/>
        </dgm:presLayoutVars>
      </dgm:prSet>
      <dgm:spPr/>
      <dgm:t>
        <a:bodyPr/>
        <a:lstStyle/>
        <a:p>
          <a:endParaRPr lang="en-US"/>
        </a:p>
      </dgm:t>
    </dgm:pt>
  </dgm:ptLst>
  <dgm:cxnLst>
    <dgm:cxn modelId="{D6D7D8A8-7953-4E5A-80AF-40AAD825E7FD}" type="presOf" srcId="{5427876D-EDF2-47D2-9574-1AB85E9D2218}" destId="{889D2FDF-87F6-4CB0-BCBE-C586ADA59CA3}" srcOrd="0" destOrd="0" presId="urn:microsoft.com/office/officeart/2005/8/layout/vList2"/>
    <dgm:cxn modelId="{FD6AB9FC-B425-42AB-A344-AB14A1501F56}" type="presOf" srcId="{58CF750B-8FE0-4A53-8DA0-4FFB659DC951}" destId="{6793C642-57D6-4C0F-AA1F-074A924A4FAF}" srcOrd="0" destOrd="0" presId="urn:microsoft.com/office/officeart/2005/8/layout/vList2"/>
    <dgm:cxn modelId="{3D6761BA-79FD-44BA-BC21-0D537F864E6D}" srcId="{EDD012B6-D4CE-406B-AF7C-DD3C4390569C}" destId="{5427876D-EDF2-47D2-9574-1AB85E9D2218}" srcOrd="2" destOrd="0" parTransId="{F39235C2-80F0-4561-9494-F47CD7D2A328}" sibTransId="{857B833B-249E-49BC-B32E-65C91D2C0AE7}"/>
    <dgm:cxn modelId="{DB415726-535E-4124-93D7-51669C727DBC}" srcId="{EDD012B6-D4CE-406B-AF7C-DD3C4390569C}" destId="{50F4D43A-5976-42B2-BC6E-C71179C8BFA2}" srcOrd="0" destOrd="0" parTransId="{42F8FE53-DFB2-4D05-8A27-A0A599BE3CF1}" sibTransId="{8AB75718-053D-4B18-9BB1-BF8F55245DBB}"/>
    <dgm:cxn modelId="{1B24DF8A-9E79-4583-BAB8-0269B7F3D898}" type="presOf" srcId="{6DB2B88F-7BAE-4D59-AD55-DD69C6B7B558}" destId="{E7737C50-F91C-4F8D-9560-3DB3A457F30A}" srcOrd="0" destOrd="0" presId="urn:microsoft.com/office/officeart/2005/8/layout/vList2"/>
    <dgm:cxn modelId="{7A247AE0-8542-4AD7-A14E-301303DC89CB}" type="presOf" srcId="{2939E34E-ACAB-4117-B026-F93CE46E8AAA}" destId="{C744F2AC-3C47-4753-9831-61DD201A98FE}" srcOrd="0" destOrd="3" presId="urn:microsoft.com/office/officeart/2005/8/layout/vList2"/>
    <dgm:cxn modelId="{C2886A19-CC4C-444A-A33D-4DED6276BBB5}" type="presOf" srcId="{34D8E13E-2DC3-4D16-9FC2-CDAC5AEC62E9}" destId="{C744F2AC-3C47-4753-9831-61DD201A98FE}" srcOrd="0" destOrd="0" presId="urn:microsoft.com/office/officeart/2005/8/layout/vList2"/>
    <dgm:cxn modelId="{50EEF946-48F1-4ED4-A993-9E0DD7C9BD39}" type="presOf" srcId="{EDD012B6-D4CE-406B-AF7C-DD3C4390569C}" destId="{22415DAE-F27A-4393-94D2-2B2D943CFB24}" srcOrd="0" destOrd="0" presId="urn:microsoft.com/office/officeart/2005/8/layout/vList2"/>
    <dgm:cxn modelId="{DB44B384-AA98-403E-AAE0-0792A9FEEABE}" srcId="{5427876D-EDF2-47D2-9574-1AB85E9D2218}" destId="{2939E34E-ACAB-4117-B026-F93CE46E8AAA}" srcOrd="3" destOrd="0" parTransId="{0A65EF2D-92F7-408C-92D1-051CE14BB6FB}" sibTransId="{D9BE5228-F268-4839-BFA7-DA8B3E1E33FB}"/>
    <dgm:cxn modelId="{0424608B-A7A0-4C5C-9658-E469B8602869}" srcId="{5427876D-EDF2-47D2-9574-1AB85E9D2218}" destId="{9501A94E-DB37-4BEB-83B3-EE4F2683F47C}" srcOrd="1" destOrd="0" parTransId="{5F2F08E7-7DF0-4DDE-AB30-BC890E01C66F}" sibTransId="{564B7BCA-4CBA-4DE1-8D50-9CD38996099F}"/>
    <dgm:cxn modelId="{9100479F-9A78-4BFB-A7E2-5294A4C694DC}" srcId="{5427876D-EDF2-47D2-9574-1AB85E9D2218}" destId="{105170A3-9FD4-4492-AF4B-6A0C0B8327F8}" srcOrd="2" destOrd="0" parTransId="{49C1094E-185E-4684-B955-D5FC92BFE231}" sibTransId="{BE229D32-6EE6-4944-ACFD-B63A0ECBCC6B}"/>
    <dgm:cxn modelId="{9F69EB07-3A05-4DB7-B514-1E8787AF2C98}" srcId="{EDD012B6-D4CE-406B-AF7C-DD3C4390569C}" destId="{6DB2B88F-7BAE-4D59-AD55-DD69C6B7B558}" srcOrd="3" destOrd="0" parTransId="{6F1E3EFF-D44F-4AAC-B347-54B19DF1F194}" sibTransId="{DE661305-CA7A-4E50-91D1-1F648EDDE6A6}"/>
    <dgm:cxn modelId="{E7CC05F3-C065-40D9-A7E7-CB62F55EBC97}" srcId="{5427876D-EDF2-47D2-9574-1AB85E9D2218}" destId="{34D8E13E-2DC3-4D16-9FC2-CDAC5AEC62E9}" srcOrd="0" destOrd="0" parTransId="{67CFC00C-C407-41B6-B38D-5EF3343970AA}" sibTransId="{C9609099-4126-48CA-8C70-9D6A519B4CB2}"/>
    <dgm:cxn modelId="{2AC67F21-93DD-4CA4-8190-F42DD54C846D}" type="presOf" srcId="{50F4D43A-5976-42B2-BC6E-C71179C8BFA2}" destId="{08861E51-C9BB-4C7D-B67B-3A0D5A0B1283}" srcOrd="0" destOrd="0" presId="urn:microsoft.com/office/officeart/2005/8/layout/vList2"/>
    <dgm:cxn modelId="{12535961-0D98-4E19-BFE1-E305B4CD58C0}" srcId="{EDD012B6-D4CE-406B-AF7C-DD3C4390569C}" destId="{E2C8A9CD-6E24-49E2-873E-7FB5D7AC848D}" srcOrd="4" destOrd="0" parTransId="{7CD75FDC-17FB-4752-80CA-CCF126DC40A1}" sibTransId="{790F2980-929D-4EC9-804A-5FABA1207D60}"/>
    <dgm:cxn modelId="{C28B6C79-4508-4BEB-B9D6-E7D81AF5C8D1}" type="presOf" srcId="{9501A94E-DB37-4BEB-83B3-EE4F2683F47C}" destId="{C744F2AC-3C47-4753-9831-61DD201A98FE}" srcOrd="0" destOrd="1" presId="urn:microsoft.com/office/officeart/2005/8/layout/vList2"/>
    <dgm:cxn modelId="{CE030C94-5FE1-49A7-B40B-46FBD580F005}" srcId="{EDD012B6-D4CE-406B-AF7C-DD3C4390569C}" destId="{58CF750B-8FE0-4A53-8DA0-4FFB659DC951}" srcOrd="1" destOrd="0" parTransId="{20AB258C-AC42-41A2-95D2-DBFDEF6418D3}" sibTransId="{54594ADF-1341-480C-8C11-6432C8120136}"/>
    <dgm:cxn modelId="{53780614-E4C1-40F5-BBCF-B49997A803A0}" type="presOf" srcId="{105170A3-9FD4-4492-AF4B-6A0C0B8327F8}" destId="{C744F2AC-3C47-4753-9831-61DD201A98FE}" srcOrd="0" destOrd="2" presId="urn:microsoft.com/office/officeart/2005/8/layout/vList2"/>
    <dgm:cxn modelId="{10C6C9FC-FD09-4ABB-9DF8-DB48387117C4}" type="presOf" srcId="{E2C8A9CD-6E24-49E2-873E-7FB5D7AC848D}" destId="{BA1E8DE2-A70D-42FF-8128-FFD1C47CDE16}" srcOrd="0" destOrd="0" presId="urn:microsoft.com/office/officeart/2005/8/layout/vList2"/>
    <dgm:cxn modelId="{9E8EE909-A0C7-4F83-BA56-7DE90D7B4956}" type="presParOf" srcId="{22415DAE-F27A-4393-94D2-2B2D943CFB24}" destId="{08861E51-C9BB-4C7D-B67B-3A0D5A0B1283}" srcOrd="0" destOrd="0" presId="urn:microsoft.com/office/officeart/2005/8/layout/vList2"/>
    <dgm:cxn modelId="{F0E0CAE7-8C59-41F3-BA4A-790A4E6BA0AE}" type="presParOf" srcId="{22415DAE-F27A-4393-94D2-2B2D943CFB24}" destId="{28A72FC0-A81C-4D29-876B-8E7D26ABABE3}" srcOrd="1" destOrd="0" presId="urn:microsoft.com/office/officeart/2005/8/layout/vList2"/>
    <dgm:cxn modelId="{0122EB3C-03FD-4F03-A71A-02FDAD62DA1C}" type="presParOf" srcId="{22415DAE-F27A-4393-94D2-2B2D943CFB24}" destId="{6793C642-57D6-4C0F-AA1F-074A924A4FAF}" srcOrd="2" destOrd="0" presId="urn:microsoft.com/office/officeart/2005/8/layout/vList2"/>
    <dgm:cxn modelId="{D56DD83E-2079-439B-8617-F0AA8CEA6A45}" type="presParOf" srcId="{22415DAE-F27A-4393-94D2-2B2D943CFB24}" destId="{FBC755DA-FB38-4DB4-80F5-FBD21F10B41B}" srcOrd="3" destOrd="0" presId="urn:microsoft.com/office/officeart/2005/8/layout/vList2"/>
    <dgm:cxn modelId="{C9EE3F12-9441-4D61-9100-2B405A8389DC}" type="presParOf" srcId="{22415DAE-F27A-4393-94D2-2B2D943CFB24}" destId="{889D2FDF-87F6-4CB0-BCBE-C586ADA59CA3}" srcOrd="4" destOrd="0" presId="urn:microsoft.com/office/officeart/2005/8/layout/vList2"/>
    <dgm:cxn modelId="{37E8EE7B-BD5B-4D91-B32C-A47378D3E5D9}" type="presParOf" srcId="{22415DAE-F27A-4393-94D2-2B2D943CFB24}" destId="{C744F2AC-3C47-4753-9831-61DD201A98FE}" srcOrd="5" destOrd="0" presId="urn:microsoft.com/office/officeart/2005/8/layout/vList2"/>
    <dgm:cxn modelId="{568279AA-E517-402C-9EF5-570D33F0A576}" type="presParOf" srcId="{22415DAE-F27A-4393-94D2-2B2D943CFB24}" destId="{E7737C50-F91C-4F8D-9560-3DB3A457F30A}" srcOrd="6" destOrd="0" presId="urn:microsoft.com/office/officeart/2005/8/layout/vList2"/>
    <dgm:cxn modelId="{773FBBE2-140D-45A4-848D-AC1EB8F8F237}" type="presParOf" srcId="{22415DAE-F27A-4393-94D2-2B2D943CFB24}" destId="{0C484804-FF13-4410-AF4B-C3C552D7C38A}" srcOrd="7" destOrd="0" presId="urn:microsoft.com/office/officeart/2005/8/layout/vList2"/>
    <dgm:cxn modelId="{B1DD0398-47CB-4982-8DCD-47564C68E0CB}" type="presParOf" srcId="{22415DAE-F27A-4393-94D2-2B2D943CFB24}" destId="{BA1E8DE2-A70D-42FF-8128-FFD1C47CDE1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8309C9-3C8E-46DC-A0CD-EFB54AA9D5EB}"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2F0B5DFA-6711-43C4-A501-0DDD9C2A4FA8}">
      <dgm:prSet phldrT="[Text]"/>
      <dgm:spPr/>
      <dgm:t>
        <a:bodyPr/>
        <a:lstStyle/>
        <a:p>
          <a:r>
            <a:rPr lang="en-US" dirty="0"/>
            <a:t>Stay Home</a:t>
          </a:r>
        </a:p>
      </dgm:t>
    </dgm:pt>
    <dgm:pt modelId="{3766FD8B-3A12-47FA-B821-7B8DE14E207D}" type="parTrans" cxnId="{77922C2D-ADC7-4917-8280-D6B8175BA283}">
      <dgm:prSet/>
      <dgm:spPr/>
      <dgm:t>
        <a:bodyPr/>
        <a:lstStyle/>
        <a:p>
          <a:endParaRPr lang="en-US"/>
        </a:p>
      </dgm:t>
    </dgm:pt>
    <dgm:pt modelId="{36AEAA7E-28BE-4D28-BF8C-D731C7CA24E0}" type="sibTrans" cxnId="{77922C2D-ADC7-4917-8280-D6B8175BA283}">
      <dgm:prSet/>
      <dgm:spPr/>
      <dgm:t>
        <a:bodyPr/>
        <a:lstStyle/>
        <a:p>
          <a:endParaRPr lang="en-US" dirty="0"/>
        </a:p>
      </dgm:t>
    </dgm:pt>
    <dgm:pt modelId="{AF80D675-7616-49F4-84B0-D6383299DF64}">
      <dgm:prSet phldrT="[Text]"/>
      <dgm:spPr/>
      <dgm:t>
        <a:bodyPr/>
        <a:lstStyle/>
        <a:p>
          <a:r>
            <a:rPr lang="en-US" dirty="0" smtClean="0"/>
            <a:t>Make an appointment using </a:t>
          </a:r>
          <a:r>
            <a:rPr lang="en-US" b="1" dirty="0" smtClean="0">
              <a:hlinkClick xmlns:r="http://schemas.openxmlformats.org/officeDocument/2006/relationships" r:id="rId1" tooltip="Medical Portal"/>
            </a:rPr>
            <a:t>Pacific Health Portal</a:t>
          </a:r>
          <a:r>
            <a:rPr lang="en-US" b="0" dirty="0" smtClean="0"/>
            <a:t> or contact your primary care provider. </a:t>
          </a:r>
          <a:endParaRPr lang="en-US" b="0" dirty="0"/>
        </a:p>
      </dgm:t>
    </dgm:pt>
    <dgm:pt modelId="{A1403844-E4A1-4C2F-9DCE-7D0815607016}" type="parTrans" cxnId="{9974C28F-FFCC-4E27-9E1F-21BCCED75E4C}">
      <dgm:prSet/>
      <dgm:spPr/>
      <dgm:t>
        <a:bodyPr/>
        <a:lstStyle/>
        <a:p>
          <a:endParaRPr lang="en-US"/>
        </a:p>
      </dgm:t>
    </dgm:pt>
    <dgm:pt modelId="{F19BE767-9F96-4B91-9A72-7D70FF3104C2}" type="sibTrans" cxnId="{9974C28F-FFCC-4E27-9E1F-21BCCED75E4C}">
      <dgm:prSet/>
      <dgm:spPr/>
      <dgm:t>
        <a:bodyPr/>
        <a:lstStyle/>
        <a:p>
          <a:endParaRPr lang="en-US" dirty="0"/>
        </a:p>
      </dgm:t>
    </dgm:pt>
    <dgm:pt modelId="{A8CE3C34-8F71-4615-850E-AF98224B40ED}">
      <dgm:prSet phldrT="[Text]"/>
      <dgm:spPr/>
      <dgm:t>
        <a:bodyPr/>
        <a:lstStyle/>
        <a:p>
          <a:r>
            <a:rPr lang="en-US" dirty="0"/>
            <a:t>If you choose to contact Student Health </a:t>
          </a:r>
          <a:r>
            <a:rPr lang="en-US" dirty="0" smtClean="0"/>
            <a:t>Center, </a:t>
          </a:r>
          <a:r>
            <a:rPr lang="en-US" dirty="0"/>
            <a:t>they can connect you to on-campus </a:t>
          </a:r>
          <a:r>
            <a:rPr lang="en-US" dirty="0" smtClean="0"/>
            <a:t>resources who can provide you with assistance. More detailed information can be found here.</a:t>
          </a:r>
          <a:endParaRPr lang="en-US" dirty="0"/>
        </a:p>
      </dgm:t>
    </dgm:pt>
    <dgm:pt modelId="{B930B767-C3D8-4B12-88C8-06A64CA17FF2}" type="parTrans" cxnId="{86FC4E0D-4BBD-46B8-8069-A907710BECA1}">
      <dgm:prSet/>
      <dgm:spPr/>
      <dgm:t>
        <a:bodyPr/>
        <a:lstStyle/>
        <a:p>
          <a:endParaRPr lang="en-US"/>
        </a:p>
      </dgm:t>
    </dgm:pt>
    <dgm:pt modelId="{09E32C4B-9161-425C-BA92-BB8688599D31}" type="sibTrans" cxnId="{86FC4E0D-4BBD-46B8-8069-A907710BECA1}">
      <dgm:prSet/>
      <dgm:spPr/>
      <dgm:t>
        <a:bodyPr/>
        <a:lstStyle/>
        <a:p>
          <a:endParaRPr lang="en-US"/>
        </a:p>
      </dgm:t>
    </dgm:pt>
    <dgm:pt modelId="{1EF11BBD-5B29-4B8E-9B5D-1181685B3ED4}">
      <dgm:prSet/>
      <dgm:spPr/>
      <dgm:t>
        <a:bodyPr/>
        <a:lstStyle/>
        <a:p>
          <a:r>
            <a:rPr lang="en-US" dirty="0"/>
            <a:t>Do you live on campus? Stay in your room assignment. </a:t>
          </a:r>
        </a:p>
      </dgm:t>
    </dgm:pt>
    <dgm:pt modelId="{05606332-8200-49C9-AD80-C5E0BA1E369B}" type="parTrans" cxnId="{4D25E2A9-7366-4862-B73A-91958A42B4B9}">
      <dgm:prSet/>
      <dgm:spPr/>
      <dgm:t>
        <a:bodyPr/>
        <a:lstStyle/>
        <a:p>
          <a:endParaRPr lang="en-US"/>
        </a:p>
      </dgm:t>
    </dgm:pt>
    <dgm:pt modelId="{5F2AA5FC-407D-495F-85FF-D5D7B6B52D84}" type="sibTrans" cxnId="{4D25E2A9-7366-4862-B73A-91958A42B4B9}">
      <dgm:prSet/>
      <dgm:spPr/>
      <dgm:t>
        <a:bodyPr/>
        <a:lstStyle/>
        <a:p>
          <a:endParaRPr lang="en-US"/>
        </a:p>
      </dgm:t>
    </dgm:pt>
    <dgm:pt modelId="{4D4F29BA-7FC0-409E-AB79-22CBF74D77DF}">
      <dgm:prSet/>
      <dgm:spPr/>
      <dgm:t>
        <a:bodyPr/>
        <a:lstStyle/>
        <a:p>
          <a:r>
            <a:rPr lang="en-US" dirty="0"/>
            <a:t>Do you live off campus? Stay in your off-campus residence. </a:t>
          </a:r>
        </a:p>
      </dgm:t>
    </dgm:pt>
    <dgm:pt modelId="{0C675CB3-3F06-4EF8-85E3-186517E272B4}" type="parTrans" cxnId="{D1A11AB0-8FDD-4CCE-918B-176DA4EDEE46}">
      <dgm:prSet/>
      <dgm:spPr/>
      <dgm:t>
        <a:bodyPr/>
        <a:lstStyle/>
        <a:p>
          <a:endParaRPr lang="en-US"/>
        </a:p>
      </dgm:t>
    </dgm:pt>
    <dgm:pt modelId="{20C765FD-50A4-443E-A171-043C0F217D18}" type="sibTrans" cxnId="{D1A11AB0-8FDD-4CCE-918B-176DA4EDEE46}">
      <dgm:prSet/>
      <dgm:spPr/>
      <dgm:t>
        <a:bodyPr/>
        <a:lstStyle/>
        <a:p>
          <a:endParaRPr lang="en-US"/>
        </a:p>
      </dgm:t>
    </dgm:pt>
    <dgm:pt modelId="{89048710-50D1-4D4A-9B93-101A9DD45FCA}">
      <dgm:prSet/>
      <dgm:spPr/>
      <dgm:t>
        <a:bodyPr/>
        <a:lstStyle/>
        <a:p>
          <a:r>
            <a:rPr lang="en-US" dirty="0"/>
            <a:t>Student Health </a:t>
          </a:r>
          <a:r>
            <a:rPr lang="en-US" dirty="0" smtClean="0"/>
            <a:t>Center </a:t>
          </a:r>
          <a:r>
            <a:rPr lang="en-US" dirty="0"/>
            <a:t>can be contacted </a:t>
          </a:r>
          <a:r>
            <a:rPr lang="en-US" dirty="0" smtClean="0"/>
            <a:t>209-946-2315 Option 1</a:t>
          </a:r>
          <a:endParaRPr lang="en-US" dirty="0"/>
        </a:p>
      </dgm:t>
    </dgm:pt>
    <dgm:pt modelId="{567F0B4E-16F9-46C7-9D0A-16E128EF8E22}" type="parTrans" cxnId="{498A6BCB-59B4-4113-B34D-CEF465A2E14A}">
      <dgm:prSet/>
      <dgm:spPr/>
      <dgm:t>
        <a:bodyPr/>
        <a:lstStyle/>
        <a:p>
          <a:endParaRPr lang="en-US"/>
        </a:p>
      </dgm:t>
    </dgm:pt>
    <dgm:pt modelId="{33C65D1F-6905-4C0B-A244-E9402B9F5485}" type="sibTrans" cxnId="{498A6BCB-59B4-4113-B34D-CEF465A2E14A}">
      <dgm:prSet/>
      <dgm:spPr/>
      <dgm:t>
        <a:bodyPr/>
        <a:lstStyle/>
        <a:p>
          <a:endParaRPr lang="en-US"/>
        </a:p>
      </dgm:t>
    </dgm:pt>
    <dgm:pt modelId="{4E18545A-905E-48C5-81AF-36317865A821}">
      <dgm:prSet/>
      <dgm:spPr/>
      <dgm:t>
        <a:bodyPr/>
        <a:lstStyle/>
        <a:p>
          <a:r>
            <a:rPr lang="en-US" dirty="0"/>
            <a:t>Advice Nurse available 24/7: 209-946-2315 select </a:t>
          </a:r>
          <a:r>
            <a:rPr lang="en-US" dirty="0" smtClean="0"/>
            <a:t>Option </a:t>
          </a:r>
          <a:r>
            <a:rPr lang="en-US" dirty="0"/>
            <a:t>4</a:t>
          </a:r>
        </a:p>
      </dgm:t>
    </dgm:pt>
    <dgm:pt modelId="{7EFEAC84-F8F7-41F5-AABB-BB325067A46D}" type="parTrans" cxnId="{56C8CB49-C819-4982-A265-020C159A2C29}">
      <dgm:prSet/>
      <dgm:spPr/>
      <dgm:t>
        <a:bodyPr/>
        <a:lstStyle/>
        <a:p>
          <a:endParaRPr lang="en-US"/>
        </a:p>
      </dgm:t>
    </dgm:pt>
    <dgm:pt modelId="{FE38C450-52D7-43E3-BF9B-DF873F66F476}" type="sibTrans" cxnId="{56C8CB49-C819-4982-A265-020C159A2C29}">
      <dgm:prSet/>
      <dgm:spPr/>
      <dgm:t>
        <a:bodyPr/>
        <a:lstStyle/>
        <a:p>
          <a:endParaRPr lang="en-US"/>
        </a:p>
      </dgm:t>
    </dgm:pt>
    <dgm:pt modelId="{A0593561-2C18-4C6A-954A-33CD76441FDF}">
      <dgm:prSet/>
      <dgm:spPr/>
      <dgm:t>
        <a:bodyPr/>
        <a:lstStyle/>
        <a:p>
          <a:r>
            <a:rPr lang="en-US" dirty="0" smtClean="0"/>
            <a:t>Call 911 or report directly to the urgent care or emergency room for urgent and/or emergency health care as needed.</a:t>
          </a:r>
          <a:endParaRPr lang="en-US" dirty="0"/>
        </a:p>
      </dgm:t>
    </dgm:pt>
    <dgm:pt modelId="{91D24785-CAC7-4F04-BC9B-B9E139E29909}" type="parTrans" cxnId="{A4F5D0AC-1AEB-4A62-9B94-99A197DF69A6}">
      <dgm:prSet/>
      <dgm:spPr/>
      <dgm:t>
        <a:bodyPr/>
        <a:lstStyle/>
        <a:p>
          <a:endParaRPr lang="en-US"/>
        </a:p>
      </dgm:t>
    </dgm:pt>
    <dgm:pt modelId="{275EB026-86AF-4AE2-BE3E-C9032A8C9C52}" type="sibTrans" cxnId="{A4F5D0AC-1AEB-4A62-9B94-99A197DF69A6}">
      <dgm:prSet/>
      <dgm:spPr/>
      <dgm:t>
        <a:bodyPr/>
        <a:lstStyle/>
        <a:p>
          <a:endParaRPr lang="en-US"/>
        </a:p>
      </dgm:t>
    </dgm:pt>
    <dgm:pt modelId="{834836C2-7817-4397-AADE-BEB5C98B2B77}" type="pres">
      <dgm:prSet presAssocID="{C68309C9-3C8E-46DC-A0CD-EFB54AA9D5EB}" presName="outerComposite" presStyleCnt="0">
        <dgm:presLayoutVars>
          <dgm:chMax val="5"/>
          <dgm:dir/>
          <dgm:resizeHandles val="exact"/>
        </dgm:presLayoutVars>
      </dgm:prSet>
      <dgm:spPr/>
      <dgm:t>
        <a:bodyPr/>
        <a:lstStyle/>
        <a:p>
          <a:endParaRPr lang="en-US"/>
        </a:p>
      </dgm:t>
    </dgm:pt>
    <dgm:pt modelId="{4B7E4DF1-0D63-4498-B262-E612AE012F47}" type="pres">
      <dgm:prSet presAssocID="{C68309C9-3C8E-46DC-A0CD-EFB54AA9D5EB}" presName="dummyMaxCanvas" presStyleCnt="0">
        <dgm:presLayoutVars/>
      </dgm:prSet>
      <dgm:spPr/>
    </dgm:pt>
    <dgm:pt modelId="{2C3DF705-2DFD-446C-886E-6FE9917B3120}" type="pres">
      <dgm:prSet presAssocID="{C68309C9-3C8E-46DC-A0CD-EFB54AA9D5EB}" presName="ThreeNodes_1" presStyleLbl="node1" presStyleIdx="0" presStyleCnt="3">
        <dgm:presLayoutVars>
          <dgm:bulletEnabled val="1"/>
        </dgm:presLayoutVars>
      </dgm:prSet>
      <dgm:spPr/>
      <dgm:t>
        <a:bodyPr/>
        <a:lstStyle/>
        <a:p>
          <a:endParaRPr lang="en-US"/>
        </a:p>
      </dgm:t>
    </dgm:pt>
    <dgm:pt modelId="{9F28E549-A39F-4DF1-9C9F-748499773513}" type="pres">
      <dgm:prSet presAssocID="{C68309C9-3C8E-46DC-A0CD-EFB54AA9D5EB}" presName="ThreeNodes_2" presStyleLbl="node1" presStyleIdx="1" presStyleCnt="3" custScaleY="123438">
        <dgm:presLayoutVars>
          <dgm:bulletEnabled val="1"/>
        </dgm:presLayoutVars>
      </dgm:prSet>
      <dgm:spPr/>
      <dgm:t>
        <a:bodyPr/>
        <a:lstStyle/>
        <a:p>
          <a:endParaRPr lang="en-US"/>
        </a:p>
      </dgm:t>
    </dgm:pt>
    <dgm:pt modelId="{E1B361F1-CFA7-4771-B395-7090580BEBC3}" type="pres">
      <dgm:prSet presAssocID="{C68309C9-3C8E-46DC-A0CD-EFB54AA9D5EB}" presName="ThreeNodes_3" presStyleLbl="node1" presStyleIdx="2" presStyleCnt="3">
        <dgm:presLayoutVars>
          <dgm:bulletEnabled val="1"/>
        </dgm:presLayoutVars>
      </dgm:prSet>
      <dgm:spPr/>
      <dgm:t>
        <a:bodyPr/>
        <a:lstStyle/>
        <a:p>
          <a:endParaRPr lang="en-US"/>
        </a:p>
      </dgm:t>
    </dgm:pt>
    <dgm:pt modelId="{597E5303-70DD-4463-9D7F-77F0973533D1}" type="pres">
      <dgm:prSet presAssocID="{C68309C9-3C8E-46DC-A0CD-EFB54AA9D5EB}" presName="ThreeConn_1-2" presStyleLbl="fgAccFollowNode1" presStyleIdx="0" presStyleCnt="2">
        <dgm:presLayoutVars>
          <dgm:bulletEnabled val="1"/>
        </dgm:presLayoutVars>
      </dgm:prSet>
      <dgm:spPr/>
      <dgm:t>
        <a:bodyPr/>
        <a:lstStyle/>
        <a:p>
          <a:endParaRPr lang="en-US"/>
        </a:p>
      </dgm:t>
    </dgm:pt>
    <dgm:pt modelId="{1B876CCB-84A0-4C0B-A031-DEB5C587E76C}" type="pres">
      <dgm:prSet presAssocID="{C68309C9-3C8E-46DC-A0CD-EFB54AA9D5EB}" presName="ThreeConn_2-3" presStyleLbl="fgAccFollowNode1" presStyleIdx="1" presStyleCnt="2">
        <dgm:presLayoutVars>
          <dgm:bulletEnabled val="1"/>
        </dgm:presLayoutVars>
      </dgm:prSet>
      <dgm:spPr/>
      <dgm:t>
        <a:bodyPr/>
        <a:lstStyle/>
        <a:p>
          <a:endParaRPr lang="en-US"/>
        </a:p>
      </dgm:t>
    </dgm:pt>
    <dgm:pt modelId="{6A3528E3-4E09-49EF-AD39-61B477D98650}" type="pres">
      <dgm:prSet presAssocID="{C68309C9-3C8E-46DC-A0CD-EFB54AA9D5EB}" presName="ThreeNodes_1_text" presStyleLbl="node1" presStyleIdx="2" presStyleCnt="3">
        <dgm:presLayoutVars>
          <dgm:bulletEnabled val="1"/>
        </dgm:presLayoutVars>
      </dgm:prSet>
      <dgm:spPr/>
      <dgm:t>
        <a:bodyPr/>
        <a:lstStyle/>
        <a:p>
          <a:endParaRPr lang="en-US"/>
        </a:p>
      </dgm:t>
    </dgm:pt>
    <dgm:pt modelId="{5CA8B8E8-3A94-4981-A6DB-A6917A9881EC}" type="pres">
      <dgm:prSet presAssocID="{C68309C9-3C8E-46DC-A0CD-EFB54AA9D5EB}" presName="ThreeNodes_2_text" presStyleLbl="node1" presStyleIdx="2" presStyleCnt="3">
        <dgm:presLayoutVars>
          <dgm:bulletEnabled val="1"/>
        </dgm:presLayoutVars>
      </dgm:prSet>
      <dgm:spPr/>
      <dgm:t>
        <a:bodyPr/>
        <a:lstStyle/>
        <a:p>
          <a:endParaRPr lang="en-US"/>
        </a:p>
      </dgm:t>
    </dgm:pt>
    <dgm:pt modelId="{89AE9028-F946-4C27-A603-8FCDCAC9EED9}" type="pres">
      <dgm:prSet presAssocID="{C68309C9-3C8E-46DC-A0CD-EFB54AA9D5EB}" presName="ThreeNodes_3_text" presStyleLbl="node1" presStyleIdx="2" presStyleCnt="3">
        <dgm:presLayoutVars>
          <dgm:bulletEnabled val="1"/>
        </dgm:presLayoutVars>
      </dgm:prSet>
      <dgm:spPr/>
      <dgm:t>
        <a:bodyPr/>
        <a:lstStyle/>
        <a:p>
          <a:endParaRPr lang="en-US"/>
        </a:p>
      </dgm:t>
    </dgm:pt>
  </dgm:ptLst>
  <dgm:cxnLst>
    <dgm:cxn modelId="{86FC4E0D-4BBD-46B8-8069-A907710BECA1}" srcId="{C68309C9-3C8E-46DC-A0CD-EFB54AA9D5EB}" destId="{A8CE3C34-8F71-4615-850E-AF98224B40ED}" srcOrd="2" destOrd="0" parTransId="{B930B767-C3D8-4B12-88C8-06A64CA17FF2}" sibTransId="{09E32C4B-9161-425C-BA92-BB8688599D31}"/>
    <dgm:cxn modelId="{07D7CF63-8CCD-4506-B3AF-27EB443FC780}" type="presOf" srcId="{A0593561-2C18-4C6A-954A-33CD76441FDF}" destId="{9F28E549-A39F-4DF1-9C9F-748499773513}" srcOrd="0" destOrd="3" presId="urn:microsoft.com/office/officeart/2005/8/layout/vProcess5"/>
    <dgm:cxn modelId="{3D208E15-A3E6-4AAC-9453-E33A7D65F757}" type="presOf" srcId="{89048710-50D1-4D4A-9B93-101A9DD45FCA}" destId="{9F28E549-A39F-4DF1-9C9F-748499773513}" srcOrd="0" destOrd="1" presId="urn:microsoft.com/office/officeart/2005/8/layout/vProcess5"/>
    <dgm:cxn modelId="{06EE865D-89C6-4D00-ADBE-46457BCBC93D}" type="presOf" srcId="{2F0B5DFA-6711-43C4-A501-0DDD9C2A4FA8}" destId="{6A3528E3-4E09-49EF-AD39-61B477D98650}" srcOrd="1" destOrd="0" presId="urn:microsoft.com/office/officeart/2005/8/layout/vProcess5"/>
    <dgm:cxn modelId="{97557EF8-97CB-4F7E-8C91-E63BD82A704E}" type="presOf" srcId="{4D4F29BA-7FC0-409E-AB79-22CBF74D77DF}" destId="{6A3528E3-4E09-49EF-AD39-61B477D98650}" srcOrd="1" destOrd="2" presId="urn:microsoft.com/office/officeart/2005/8/layout/vProcess5"/>
    <dgm:cxn modelId="{D1A11AB0-8FDD-4CCE-918B-176DA4EDEE46}" srcId="{2F0B5DFA-6711-43C4-A501-0DDD9C2A4FA8}" destId="{4D4F29BA-7FC0-409E-AB79-22CBF74D77DF}" srcOrd="1" destOrd="0" parTransId="{0C675CB3-3F06-4EF8-85E3-186517E272B4}" sibTransId="{20C765FD-50A4-443E-A171-043C0F217D18}"/>
    <dgm:cxn modelId="{4D25E2A9-7366-4862-B73A-91958A42B4B9}" srcId="{2F0B5DFA-6711-43C4-A501-0DDD9C2A4FA8}" destId="{1EF11BBD-5B29-4B8E-9B5D-1181685B3ED4}" srcOrd="0" destOrd="0" parTransId="{05606332-8200-49C9-AD80-C5E0BA1E369B}" sibTransId="{5F2AA5FC-407D-495F-85FF-D5D7B6B52D84}"/>
    <dgm:cxn modelId="{B7456B42-C446-4374-B70F-16013147BE54}" type="presOf" srcId="{89048710-50D1-4D4A-9B93-101A9DD45FCA}" destId="{5CA8B8E8-3A94-4981-A6DB-A6917A9881EC}" srcOrd="1" destOrd="1" presId="urn:microsoft.com/office/officeart/2005/8/layout/vProcess5"/>
    <dgm:cxn modelId="{55D792FF-6507-478F-953E-CAC2B0CB7CEF}" type="presOf" srcId="{F19BE767-9F96-4B91-9A72-7D70FF3104C2}" destId="{1B876CCB-84A0-4C0B-A031-DEB5C587E76C}" srcOrd="0" destOrd="0" presId="urn:microsoft.com/office/officeart/2005/8/layout/vProcess5"/>
    <dgm:cxn modelId="{5CB39695-8137-4101-AC35-A70943E39A4D}" type="presOf" srcId="{36AEAA7E-28BE-4D28-BF8C-D731C7CA24E0}" destId="{597E5303-70DD-4463-9D7F-77F0973533D1}" srcOrd="0" destOrd="0" presId="urn:microsoft.com/office/officeart/2005/8/layout/vProcess5"/>
    <dgm:cxn modelId="{498A6BCB-59B4-4113-B34D-CEF465A2E14A}" srcId="{AF80D675-7616-49F4-84B0-D6383299DF64}" destId="{89048710-50D1-4D4A-9B93-101A9DD45FCA}" srcOrd="0" destOrd="0" parTransId="{567F0B4E-16F9-46C7-9D0A-16E128EF8E22}" sibTransId="{33C65D1F-6905-4C0B-A244-E9402B9F5485}"/>
    <dgm:cxn modelId="{D6D85723-533E-46FD-9234-FACD5D478140}" type="presOf" srcId="{A0593561-2C18-4C6A-954A-33CD76441FDF}" destId="{5CA8B8E8-3A94-4981-A6DB-A6917A9881EC}" srcOrd="1" destOrd="3" presId="urn:microsoft.com/office/officeart/2005/8/layout/vProcess5"/>
    <dgm:cxn modelId="{E937DED3-0292-43BC-9B48-90D5A243586F}" type="presOf" srcId="{AF80D675-7616-49F4-84B0-D6383299DF64}" destId="{5CA8B8E8-3A94-4981-A6DB-A6917A9881EC}" srcOrd="1" destOrd="0" presId="urn:microsoft.com/office/officeart/2005/8/layout/vProcess5"/>
    <dgm:cxn modelId="{9974C28F-FFCC-4E27-9E1F-21BCCED75E4C}" srcId="{C68309C9-3C8E-46DC-A0CD-EFB54AA9D5EB}" destId="{AF80D675-7616-49F4-84B0-D6383299DF64}" srcOrd="1" destOrd="0" parTransId="{A1403844-E4A1-4C2F-9DCE-7D0815607016}" sibTransId="{F19BE767-9F96-4B91-9A72-7D70FF3104C2}"/>
    <dgm:cxn modelId="{A4F5D0AC-1AEB-4A62-9B94-99A197DF69A6}" srcId="{AF80D675-7616-49F4-84B0-D6383299DF64}" destId="{A0593561-2C18-4C6A-954A-33CD76441FDF}" srcOrd="2" destOrd="0" parTransId="{91D24785-CAC7-4F04-BC9B-B9E139E29909}" sibTransId="{275EB026-86AF-4AE2-BE3E-C9032A8C9C52}"/>
    <dgm:cxn modelId="{89FA93CD-CEDA-4E05-96BB-840DCDB26F8E}" type="presOf" srcId="{1EF11BBD-5B29-4B8E-9B5D-1181685B3ED4}" destId="{6A3528E3-4E09-49EF-AD39-61B477D98650}" srcOrd="1" destOrd="1" presId="urn:microsoft.com/office/officeart/2005/8/layout/vProcess5"/>
    <dgm:cxn modelId="{9C8E5EE2-5110-437E-89BC-425A393D6F9A}" type="presOf" srcId="{4E18545A-905E-48C5-81AF-36317865A821}" destId="{5CA8B8E8-3A94-4981-A6DB-A6917A9881EC}" srcOrd="1" destOrd="2" presId="urn:microsoft.com/office/officeart/2005/8/layout/vProcess5"/>
    <dgm:cxn modelId="{901E4A6B-9ECA-4546-88E9-AE3E32E61BBF}" type="presOf" srcId="{A8CE3C34-8F71-4615-850E-AF98224B40ED}" destId="{E1B361F1-CFA7-4771-B395-7090580BEBC3}" srcOrd="0" destOrd="0" presId="urn:microsoft.com/office/officeart/2005/8/layout/vProcess5"/>
    <dgm:cxn modelId="{CC786AAA-6E9C-4F50-B225-74B0D25AE423}" type="presOf" srcId="{2F0B5DFA-6711-43C4-A501-0DDD9C2A4FA8}" destId="{2C3DF705-2DFD-446C-886E-6FE9917B3120}" srcOrd="0" destOrd="0" presId="urn:microsoft.com/office/officeart/2005/8/layout/vProcess5"/>
    <dgm:cxn modelId="{56C8CB49-C819-4982-A265-020C159A2C29}" srcId="{AF80D675-7616-49F4-84B0-D6383299DF64}" destId="{4E18545A-905E-48C5-81AF-36317865A821}" srcOrd="1" destOrd="0" parTransId="{7EFEAC84-F8F7-41F5-AABB-BB325067A46D}" sibTransId="{FE38C450-52D7-43E3-BF9B-DF873F66F476}"/>
    <dgm:cxn modelId="{42593972-09C0-4960-9DDB-6FAB8FC49CF1}" type="presOf" srcId="{C68309C9-3C8E-46DC-A0CD-EFB54AA9D5EB}" destId="{834836C2-7817-4397-AADE-BEB5C98B2B77}" srcOrd="0" destOrd="0" presId="urn:microsoft.com/office/officeart/2005/8/layout/vProcess5"/>
    <dgm:cxn modelId="{15AB4428-1A07-4BDD-A4F5-F49E6AD382BE}" type="presOf" srcId="{1EF11BBD-5B29-4B8E-9B5D-1181685B3ED4}" destId="{2C3DF705-2DFD-446C-886E-6FE9917B3120}" srcOrd="0" destOrd="1" presId="urn:microsoft.com/office/officeart/2005/8/layout/vProcess5"/>
    <dgm:cxn modelId="{77922C2D-ADC7-4917-8280-D6B8175BA283}" srcId="{C68309C9-3C8E-46DC-A0CD-EFB54AA9D5EB}" destId="{2F0B5DFA-6711-43C4-A501-0DDD9C2A4FA8}" srcOrd="0" destOrd="0" parTransId="{3766FD8B-3A12-47FA-B821-7B8DE14E207D}" sibTransId="{36AEAA7E-28BE-4D28-BF8C-D731C7CA24E0}"/>
    <dgm:cxn modelId="{F84E235A-35B4-45C8-A351-B9085048D6A5}" type="presOf" srcId="{A8CE3C34-8F71-4615-850E-AF98224B40ED}" destId="{89AE9028-F946-4C27-A603-8FCDCAC9EED9}" srcOrd="1" destOrd="0" presId="urn:microsoft.com/office/officeart/2005/8/layout/vProcess5"/>
    <dgm:cxn modelId="{1E7C4AF0-A11B-4A23-A7F9-3BD39B4FC915}" type="presOf" srcId="{4D4F29BA-7FC0-409E-AB79-22CBF74D77DF}" destId="{2C3DF705-2DFD-446C-886E-6FE9917B3120}" srcOrd="0" destOrd="2" presId="urn:microsoft.com/office/officeart/2005/8/layout/vProcess5"/>
    <dgm:cxn modelId="{AC214E53-2290-493C-82CD-A557C7EFAC3F}" type="presOf" srcId="{AF80D675-7616-49F4-84B0-D6383299DF64}" destId="{9F28E549-A39F-4DF1-9C9F-748499773513}" srcOrd="0" destOrd="0" presId="urn:microsoft.com/office/officeart/2005/8/layout/vProcess5"/>
    <dgm:cxn modelId="{B774A2E5-236A-4219-B313-447A348890B0}" type="presOf" srcId="{4E18545A-905E-48C5-81AF-36317865A821}" destId="{9F28E549-A39F-4DF1-9C9F-748499773513}" srcOrd="0" destOrd="2" presId="urn:microsoft.com/office/officeart/2005/8/layout/vProcess5"/>
    <dgm:cxn modelId="{F65F7F08-9A04-4CD2-8D9D-924F698B3E81}" type="presParOf" srcId="{834836C2-7817-4397-AADE-BEB5C98B2B77}" destId="{4B7E4DF1-0D63-4498-B262-E612AE012F47}" srcOrd="0" destOrd="0" presId="urn:microsoft.com/office/officeart/2005/8/layout/vProcess5"/>
    <dgm:cxn modelId="{7423FA33-FB6F-4FDC-AB02-1A872DCA86DF}" type="presParOf" srcId="{834836C2-7817-4397-AADE-BEB5C98B2B77}" destId="{2C3DF705-2DFD-446C-886E-6FE9917B3120}" srcOrd="1" destOrd="0" presId="urn:microsoft.com/office/officeart/2005/8/layout/vProcess5"/>
    <dgm:cxn modelId="{81E543AF-7471-4B31-818F-7CEE36A2CB57}" type="presParOf" srcId="{834836C2-7817-4397-AADE-BEB5C98B2B77}" destId="{9F28E549-A39F-4DF1-9C9F-748499773513}" srcOrd="2" destOrd="0" presId="urn:microsoft.com/office/officeart/2005/8/layout/vProcess5"/>
    <dgm:cxn modelId="{C5B94C8F-59D3-4902-8E1C-B14D6BE0F97B}" type="presParOf" srcId="{834836C2-7817-4397-AADE-BEB5C98B2B77}" destId="{E1B361F1-CFA7-4771-B395-7090580BEBC3}" srcOrd="3" destOrd="0" presId="urn:microsoft.com/office/officeart/2005/8/layout/vProcess5"/>
    <dgm:cxn modelId="{BBD4C809-9E97-45AC-8E62-E9B1142FB206}" type="presParOf" srcId="{834836C2-7817-4397-AADE-BEB5C98B2B77}" destId="{597E5303-70DD-4463-9D7F-77F0973533D1}" srcOrd="4" destOrd="0" presId="urn:microsoft.com/office/officeart/2005/8/layout/vProcess5"/>
    <dgm:cxn modelId="{0DA3D24C-94B7-4342-81E5-DB53591930CA}" type="presParOf" srcId="{834836C2-7817-4397-AADE-BEB5C98B2B77}" destId="{1B876CCB-84A0-4C0B-A031-DEB5C587E76C}" srcOrd="5" destOrd="0" presId="urn:microsoft.com/office/officeart/2005/8/layout/vProcess5"/>
    <dgm:cxn modelId="{9106BB99-454F-4488-90CF-B002437BDB75}" type="presParOf" srcId="{834836C2-7817-4397-AADE-BEB5C98B2B77}" destId="{6A3528E3-4E09-49EF-AD39-61B477D98650}" srcOrd="6" destOrd="0" presId="urn:microsoft.com/office/officeart/2005/8/layout/vProcess5"/>
    <dgm:cxn modelId="{2D483CEF-0909-4A0A-9C81-68538ECDB7EB}" type="presParOf" srcId="{834836C2-7817-4397-AADE-BEB5C98B2B77}" destId="{5CA8B8E8-3A94-4981-A6DB-A6917A9881EC}" srcOrd="7" destOrd="0" presId="urn:microsoft.com/office/officeart/2005/8/layout/vProcess5"/>
    <dgm:cxn modelId="{F90529F0-CCD2-4017-80DA-616C58FC2165}" type="presParOf" srcId="{834836C2-7817-4397-AADE-BEB5C98B2B77}" destId="{89AE9028-F946-4C27-A603-8FCDCAC9EED9}"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101A74-5C8B-4F8F-B4A5-13E41D5A7D27}"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FE9AF92E-68F5-4BA7-BA7C-3D4117FE09AD}">
      <dgm:prSet/>
      <dgm:spPr/>
      <dgm:t>
        <a:bodyPr/>
        <a:lstStyle/>
        <a:p>
          <a:r>
            <a:rPr lang="en-US" dirty="0"/>
            <a:t>Frequent washing with soap and water for at least 20 seconds</a:t>
          </a:r>
        </a:p>
      </dgm:t>
    </dgm:pt>
    <dgm:pt modelId="{05ADF974-F4F3-48E0-9281-E3A93B7DA6DC}" type="parTrans" cxnId="{59ED06E8-6178-47C1-B229-134BCB1730F6}">
      <dgm:prSet/>
      <dgm:spPr/>
      <dgm:t>
        <a:bodyPr/>
        <a:lstStyle/>
        <a:p>
          <a:endParaRPr lang="en-US"/>
        </a:p>
      </dgm:t>
    </dgm:pt>
    <dgm:pt modelId="{70B2B986-64B0-4ED5-B3EC-C3804BE32B4D}" type="sibTrans" cxnId="{59ED06E8-6178-47C1-B229-134BCB1730F6}">
      <dgm:prSet phldrT="1"/>
      <dgm:spPr/>
      <dgm:t>
        <a:bodyPr/>
        <a:lstStyle/>
        <a:p>
          <a:endParaRPr lang="en-US"/>
        </a:p>
      </dgm:t>
    </dgm:pt>
    <dgm:pt modelId="{8DEBF27F-8BF5-4237-90F4-D93C9531AE61}">
      <dgm:prSet/>
      <dgm:spPr/>
      <dgm:t>
        <a:bodyPr/>
        <a:lstStyle/>
        <a:p>
          <a:r>
            <a:rPr lang="en-US" dirty="0"/>
            <a:t>Use of hand sanitizer when soap and water are not available</a:t>
          </a:r>
        </a:p>
      </dgm:t>
    </dgm:pt>
    <dgm:pt modelId="{B160F42F-FCE4-4B6D-9A5C-58630718436B}" type="parTrans" cxnId="{93AA6E72-E6C8-4956-9D8B-BE5F76DE752D}">
      <dgm:prSet/>
      <dgm:spPr/>
      <dgm:t>
        <a:bodyPr/>
        <a:lstStyle/>
        <a:p>
          <a:endParaRPr lang="en-US"/>
        </a:p>
      </dgm:t>
    </dgm:pt>
    <dgm:pt modelId="{BD66A61A-9C21-4A6E-9BFE-A00B0AB530FA}" type="sibTrans" cxnId="{93AA6E72-E6C8-4956-9D8B-BE5F76DE752D}">
      <dgm:prSet phldrT="2"/>
      <dgm:spPr/>
      <dgm:t>
        <a:bodyPr/>
        <a:lstStyle/>
        <a:p>
          <a:endParaRPr lang="en-US"/>
        </a:p>
      </dgm:t>
    </dgm:pt>
    <dgm:pt modelId="{52985BAE-9165-43A8-A333-A5131C198FF2}" type="pres">
      <dgm:prSet presAssocID="{EF101A74-5C8B-4F8F-B4A5-13E41D5A7D27}" presName="vert0" presStyleCnt="0">
        <dgm:presLayoutVars>
          <dgm:dir/>
          <dgm:animOne val="branch"/>
          <dgm:animLvl val="lvl"/>
        </dgm:presLayoutVars>
      </dgm:prSet>
      <dgm:spPr/>
      <dgm:t>
        <a:bodyPr/>
        <a:lstStyle/>
        <a:p>
          <a:endParaRPr lang="en-US"/>
        </a:p>
      </dgm:t>
    </dgm:pt>
    <dgm:pt modelId="{81837E53-F72A-432C-B332-F51DA5F188C7}" type="pres">
      <dgm:prSet presAssocID="{FE9AF92E-68F5-4BA7-BA7C-3D4117FE09AD}" presName="thickLine" presStyleLbl="alignNode1" presStyleIdx="0" presStyleCnt="2"/>
      <dgm:spPr/>
    </dgm:pt>
    <dgm:pt modelId="{9AA5346D-0084-45A9-9955-AE394DF684A5}" type="pres">
      <dgm:prSet presAssocID="{FE9AF92E-68F5-4BA7-BA7C-3D4117FE09AD}" presName="horz1" presStyleCnt="0"/>
      <dgm:spPr/>
    </dgm:pt>
    <dgm:pt modelId="{90DBE021-275F-4C66-A833-CA88F9484048}" type="pres">
      <dgm:prSet presAssocID="{FE9AF92E-68F5-4BA7-BA7C-3D4117FE09AD}" presName="tx1" presStyleLbl="revTx" presStyleIdx="0" presStyleCnt="2"/>
      <dgm:spPr/>
      <dgm:t>
        <a:bodyPr/>
        <a:lstStyle/>
        <a:p>
          <a:endParaRPr lang="en-US"/>
        </a:p>
      </dgm:t>
    </dgm:pt>
    <dgm:pt modelId="{3528F6F5-A5AF-4F16-8C3B-9A3193F2D69F}" type="pres">
      <dgm:prSet presAssocID="{FE9AF92E-68F5-4BA7-BA7C-3D4117FE09AD}" presName="vert1" presStyleCnt="0"/>
      <dgm:spPr/>
    </dgm:pt>
    <dgm:pt modelId="{38D12E21-0897-4F55-BA45-8127BDA52AA4}" type="pres">
      <dgm:prSet presAssocID="{8DEBF27F-8BF5-4237-90F4-D93C9531AE61}" presName="thickLine" presStyleLbl="alignNode1" presStyleIdx="1" presStyleCnt="2"/>
      <dgm:spPr/>
    </dgm:pt>
    <dgm:pt modelId="{8661B71C-528D-499A-9084-A6922B8B48E0}" type="pres">
      <dgm:prSet presAssocID="{8DEBF27F-8BF5-4237-90F4-D93C9531AE61}" presName="horz1" presStyleCnt="0"/>
      <dgm:spPr/>
    </dgm:pt>
    <dgm:pt modelId="{B454E375-6804-492A-8167-4871060599E2}" type="pres">
      <dgm:prSet presAssocID="{8DEBF27F-8BF5-4237-90F4-D93C9531AE61}" presName="tx1" presStyleLbl="revTx" presStyleIdx="1" presStyleCnt="2"/>
      <dgm:spPr/>
      <dgm:t>
        <a:bodyPr/>
        <a:lstStyle/>
        <a:p>
          <a:endParaRPr lang="en-US"/>
        </a:p>
      </dgm:t>
    </dgm:pt>
    <dgm:pt modelId="{CA786B64-5D03-4447-9CAA-ADC469119ED1}" type="pres">
      <dgm:prSet presAssocID="{8DEBF27F-8BF5-4237-90F4-D93C9531AE61}" presName="vert1" presStyleCnt="0"/>
      <dgm:spPr/>
    </dgm:pt>
  </dgm:ptLst>
  <dgm:cxnLst>
    <dgm:cxn modelId="{58A71BD7-6B4F-442E-9D11-0FEA82D74682}" type="presOf" srcId="{EF101A74-5C8B-4F8F-B4A5-13E41D5A7D27}" destId="{52985BAE-9165-43A8-A333-A5131C198FF2}" srcOrd="0" destOrd="0" presId="urn:microsoft.com/office/officeart/2008/layout/LinedList"/>
    <dgm:cxn modelId="{BFE69D6B-3958-456B-BF77-1727DEA01616}" type="presOf" srcId="{FE9AF92E-68F5-4BA7-BA7C-3D4117FE09AD}" destId="{90DBE021-275F-4C66-A833-CA88F9484048}" srcOrd="0" destOrd="0" presId="urn:microsoft.com/office/officeart/2008/layout/LinedList"/>
    <dgm:cxn modelId="{59ED06E8-6178-47C1-B229-134BCB1730F6}" srcId="{EF101A74-5C8B-4F8F-B4A5-13E41D5A7D27}" destId="{FE9AF92E-68F5-4BA7-BA7C-3D4117FE09AD}" srcOrd="0" destOrd="0" parTransId="{05ADF974-F4F3-48E0-9281-E3A93B7DA6DC}" sibTransId="{70B2B986-64B0-4ED5-B3EC-C3804BE32B4D}"/>
    <dgm:cxn modelId="{93AA6E72-E6C8-4956-9D8B-BE5F76DE752D}" srcId="{EF101A74-5C8B-4F8F-B4A5-13E41D5A7D27}" destId="{8DEBF27F-8BF5-4237-90F4-D93C9531AE61}" srcOrd="1" destOrd="0" parTransId="{B160F42F-FCE4-4B6D-9A5C-58630718436B}" sibTransId="{BD66A61A-9C21-4A6E-9BFE-A00B0AB530FA}"/>
    <dgm:cxn modelId="{55E3C83C-AA90-4B36-85BA-5CF586B747C1}" type="presOf" srcId="{8DEBF27F-8BF5-4237-90F4-D93C9531AE61}" destId="{B454E375-6804-492A-8167-4871060599E2}" srcOrd="0" destOrd="0" presId="urn:microsoft.com/office/officeart/2008/layout/LinedList"/>
    <dgm:cxn modelId="{5F520127-2922-46F8-9B03-113A9FF5DC48}" type="presParOf" srcId="{52985BAE-9165-43A8-A333-A5131C198FF2}" destId="{81837E53-F72A-432C-B332-F51DA5F188C7}" srcOrd="0" destOrd="0" presId="urn:microsoft.com/office/officeart/2008/layout/LinedList"/>
    <dgm:cxn modelId="{1985BD7F-63A9-4FBA-8050-DF47C501DBE5}" type="presParOf" srcId="{52985BAE-9165-43A8-A333-A5131C198FF2}" destId="{9AA5346D-0084-45A9-9955-AE394DF684A5}" srcOrd="1" destOrd="0" presId="urn:microsoft.com/office/officeart/2008/layout/LinedList"/>
    <dgm:cxn modelId="{CAEC5CDE-3165-4626-A79A-569ACDCE0096}" type="presParOf" srcId="{9AA5346D-0084-45A9-9955-AE394DF684A5}" destId="{90DBE021-275F-4C66-A833-CA88F9484048}" srcOrd="0" destOrd="0" presId="urn:microsoft.com/office/officeart/2008/layout/LinedList"/>
    <dgm:cxn modelId="{AF4EA70C-F51F-4577-BB65-2E082137AB03}" type="presParOf" srcId="{9AA5346D-0084-45A9-9955-AE394DF684A5}" destId="{3528F6F5-A5AF-4F16-8C3B-9A3193F2D69F}" srcOrd="1" destOrd="0" presId="urn:microsoft.com/office/officeart/2008/layout/LinedList"/>
    <dgm:cxn modelId="{FAAFFB14-D34B-4235-9171-9814CB255196}" type="presParOf" srcId="{52985BAE-9165-43A8-A333-A5131C198FF2}" destId="{38D12E21-0897-4F55-BA45-8127BDA52AA4}" srcOrd="2" destOrd="0" presId="urn:microsoft.com/office/officeart/2008/layout/LinedList"/>
    <dgm:cxn modelId="{96F820F9-B0E9-49D6-8F29-559153731513}" type="presParOf" srcId="{52985BAE-9165-43A8-A333-A5131C198FF2}" destId="{8661B71C-528D-499A-9084-A6922B8B48E0}" srcOrd="3" destOrd="0" presId="urn:microsoft.com/office/officeart/2008/layout/LinedList"/>
    <dgm:cxn modelId="{9E0A8887-04DD-46AA-886A-16AA7B7BA105}" type="presParOf" srcId="{8661B71C-528D-499A-9084-A6922B8B48E0}" destId="{B454E375-6804-492A-8167-4871060599E2}" srcOrd="0" destOrd="0" presId="urn:microsoft.com/office/officeart/2008/layout/LinedList"/>
    <dgm:cxn modelId="{F69AAA1E-3B44-4BDC-82A1-4683F61A67AA}" type="presParOf" srcId="{8661B71C-528D-499A-9084-A6922B8B48E0}" destId="{CA786B64-5D03-4447-9CAA-ADC469119ED1}"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61E51-C9BB-4C7D-B67B-3A0D5A0B1283}">
      <dsp:nvSpPr>
        <dsp:cNvPr id="0" name=""/>
        <dsp:cNvSpPr/>
      </dsp:nvSpPr>
      <dsp:spPr>
        <a:xfrm>
          <a:off x="0" y="65887"/>
          <a:ext cx="6253721"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COVID-19 facts</a:t>
          </a:r>
        </a:p>
      </dsp:txBody>
      <dsp:txXfrm>
        <a:off x="31613" y="97500"/>
        <a:ext cx="6190495" cy="584369"/>
      </dsp:txXfrm>
    </dsp:sp>
    <dsp:sp modelId="{6793C642-57D6-4C0F-AA1F-074A924A4FAF}">
      <dsp:nvSpPr>
        <dsp:cNvPr id="0" name=""/>
        <dsp:cNvSpPr/>
      </dsp:nvSpPr>
      <dsp:spPr>
        <a:xfrm>
          <a:off x="0" y="791242"/>
          <a:ext cx="6253721" cy="647595"/>
        </a:xfrm>
        <a:prstGeom prst="roundRect">
          <a:avLst/>
        </a:prstGeom>
        <a:solidFill>
          <a:schemeClr val="accent2">
            <a:hueOff val="-40798"/>
            <a:satOff val="-2358"/>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COVID-19 vaccination</a:t>
          </a:r>
        </a:p>
      </dsp:txBody>
      <dsp:txXfrm>
        <a:off x="31613" y="822855"/>
        <a:ext cx="6190495" cy="584369"/>
      </dsp:txXfrm>
    </dsp:sp>
    <dsp:sp modelId="{889D2FDF-87F6-4CB0-BCBE-C586ADA59CA3}">
      <dsp:nvSpPr>
        <dsp:cNvPr id="0" name=""/>
        <dsp:cNvSpPr/>
      </dsp:nvSpPr>
      <dsp:spPr>
        <a:xfrm>
          <a:off x="0" y="1516597"/>
          <a:ext cx="6253721" cy="647595"/>
        </a:xfrm>
        <a:prstGeom prst="roundRect">
          <a:avLst/>
        </a:prstGeom>
        <a:solidFill>
          <a:schemeClr val="accent2">
            <a:hueOff val="-81595"/>
            <a:satOff val="-471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Safety guidelines</a:t>
          </a:r>
        </a:p>
      </dsp:txBody>
      <dsp:txXfrm>
        <a:off x="31613" y="1548210"/>
        <a:ext cx="6190495" cy="584369"/>
      </dsp:txXfrm>
    </dsp:sp>
    <dsp:sp modelId="{C744F2AC-3C47-4753-9831-61DD201A98FE}">
      <dsp:nvSpPr>
        <dsp:cNvPr id="0" name=""/>
        <dsp:cNvSpPr/>
      </dsp:nvSpPr>
      <dsp:spPr>
        <a:xfrm>
          <a:off x="0" y="2164192"/>
          <a:ext cx="6253721"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55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Screenings</a:t>
          </a:r>
        </a:p>
        <a:p>
          <a:pPr marL="228600" lvl="1" indent="-228600" algn="l" defTabSz="933450">
            <a:lnSpc>
              <a:spcPct val="90000"/>
            </a:lnSpc>
            <a:spcBef>
              <a:spcPct val="0"/>
            </a:spcBef>
            <a:spcAft>
              <a:spcPct val="20000"/>
            </a:spcAft>
            <a:buChar char="••"/>
          </a:pPr>
          <a:r>
            <a:rPr lang="en-US" sz="2100" kern="1200" dirty="0"/>
            <a:t>Face coverings</a:t>
          </a:r>
        </a:p>
        <a:p>
          <a:pPr marL="228600" lvl="1" indent="-228600" algn="l" defTabSz="933450">
            <a:lnSpc>
              <a:spcPct val="90000"/>
            </a:lnSpc>
            <a:spcBef>
              <a:spcPct val="0"/>
            </a:spcBef>
            <a:spcAft>
              <a:spcPct val="20000"/>
            </a:spcAft>
            <a:buChar char="••"/>
          </a:pPr>
          <a:r>
            <a:rPr lang="en-US" sz="2100" kern="1200" dirty="0"/>
            <a:t>Hand hygiene</a:t>
          </a:r>
        </a:p>
        <a:p>
          <a:pPr marL="228600" lvl="1" indent="-228600" algn="l" defTabSz="933450">
            <a:lnSpc>
              <a:spcPct val="90000"/>
            </a:lnSpc>
            <a:spcBef>
              <a:spcPct val="0"/>
            </a:spcBef>
            <a:spcAft>
              <a:spcPct val="20000"/>
            </a:spcAft>
            <a:buChar char="••"/>
          </a:pPr>
          <a:r>
            <a:rPr lang="en-US" sz="2100" kern="1200" dirty="0"/>
            <a:t>Compliance</a:t>
          </a:r>
        </a:p>
      </dsp:txBody>
      <dsp:txXfrm>
        <a:off x="0" y="2164192"/>
        <a:ext cx="6253721" cy="1453140"/>
      </dsp:txXfrm>
    </dsp:sp>
    <dsp:sp modelId="{E7737C50-F91C-4F8D-9560-3DB3A457F30A}">
      <dsp:nvSpPr>
        <dsp:cNvPr id="0" name=""/>
        <dsp:cNvSpPr/>
      </dsp:nvSpPr>
      <dsp:spPr>
        <a:xfrm>
          <a:off x="0" y="3617332"/>
          <a:ext cx="6253721" cy="647595"/>
        </a:xfrm>
        <a:prstGeom prst="roundRect">
          <a:avLst/>
        </a:prstGeom>
        <a:solidFill>
          <a:schemeClr val="accent2">
            <a:hueOff val="-122393"/>
            <a:satOff val="-7074"/>
            <a:lumOff val="9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Identifying hazards </a:t>
          </a:r>
        </a:p>
      </dsp:txBody>
      <dsp:txXfrm>
        <a:off x="31613" y="3648945"/>
        <a:ext cx="6190495" cy="584369"/>
      </dsp:txXfrm>
    </dsp:sp>
    <dsp:sp modelId="{BA1E8DE2-A70D-42FF-8128-FFD1C47CDE16}">
      <dsp:nvSpPr>
        <dsp:cNvPr id="0" name=""/>
        <dsp:cNvSpPr/>
      </dsp:nvSpPr>
      <dsp:spPr>
        <a:xfrm>
          <a:off x="0" y="4342687"/>
          <a:ext cx="6253721" cy="647595"/>
        </a:xfrm>
        <a:prstGeom prst="roundRect">
          <a:avLst/>
        </a:prstGeom>
        <a:solidFill>
          <a:schemeClr val="accent2">
            <a:hueOff val="-163190"/>
            <a:satOff val="-9432"/>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Questions? </a:t>
          </a:r>
        </a:p>
      </dsp:txBody>
      <dsp:txXfrm>
        <a:off x="31613" y="4374300"/>
        <a:ext cx="6190495"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DF705-2DFD-446C-886E-6FE9917B3120}">
      <dsp:nvSpPr>
        <dsp:cNvPr id="0" name=""/>
        <dsp:cNvSpPr/>
      </dsp:nvSpPr>
      <dsp:spPr>
        <a:xfrm>
          <a:off x="0" y="0"/>
          <a:ext cx="9796462" cy="146446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Stay Home</a:t>
          </a:r>
        </a:p>
        <a:p>
          <a:pPr marL="114300" lvl="1" indent="-114300" algn="l" defTabSz="666750">
            <a:lnSpc>
              <a:spcPct val="90000"/>
            </a:lnSpc>
            <a:spcBef>
              <a:spcPct val="0"/>
            </a:spcBef>
            <a:spcAft>
              <a:spcPct val="15000"/>
            </a:spcAft>
            <a:buChar char="••"/>
          </a:pPr>
          <a:r>
            <a:rPr lang="en-US" sz="1500" kern="1200" dirty="0"/>
            <a:t>Do you live on campus? Stay in your room assignment. </a:t>
          </a:r>
        </a:p>
        <a:p>
          <a:pPr marL="114300" lvl="1" indent="-114300" algn="l" defTabSz="666750">
            <a:lnSpc>
              <a:spcPct val="90000"/>
            </a:lnSpc>
            <a:spcBef>
              <a:spcPct val="0"/>
            </a:spcBef>
            <a:spcAft>
              <a:spcPct val="15000"/>
            </a:spcAft>
            <a:buChar char="••"/>
          </a:pPr>
          <a:r>
            <a:rPr lang="en-US" sz="1500" kern="1200" dirty="0"/>
            <a:t>Do you live off campus? Stay in your off-campus residence. </a:t>
          </a:r>
        </a:p>
      </dsp:txBody>
      <dsp:txXfrm>
        <a:off x="42893" y="42893"/>
        <a:ext cx="8216185" cy="1378682"/>
      </dsp:txXfrm>
    </dsp:sp>
    <dsp:sp modelId="{9F28E549-A39F-4DF1-9C9F-748499773513}">
      <dsp:nvSpPr>
        <dsp:cNvPr id="0" name=""/>
        <dsp:cNvSpPr/>
      </dsp:nvSpPr>
      <dsp:spPr>
        <a:xfrm>
          <a:off x="864393" y="1536925"/>
          <a:ext cx="9796462" cy="1807711"/>
        </a:xfrm>
        <a:prstGeom prst="roundRect">
          <a:avLst>
            <a:gd name="adj" fmla="val 10000"/>
          </a:avLst>
        </a:prstGeom>
        <a:solidFill>
          <a:schemeClr val="accent5">
            <a:hueOff val="-419932"/>
            <a:satOff val="22824"/>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Make an appointment using </a:t>
          </a:r>
          <a:r>
            <a:rPr lang="en-US" sz="1900" b="1" kern="1200" dirty="0" smtClean="0">
              <a:hlinkClick xmlns:r="http://schemas.openxmlformats.org/officeDocument/2006/relationships" r:id="rId1" tooltip="Medical Portal"/>
            </a:rPr>
            <a:t>Pacific Health Portal</a:t>
          </a:r>
          <a:r>
            <a:rPr lang="en-US" sz="1900" b="0" kern="1200" dirty="0" smtClean="0"/>
            <a:t> or contact your primary care provider. </a:t>
          </a:r>
          <a:endParaRPr lang="en-US" sz="1900" b="0" kern="1200" dirty="0"/>
        </a:p>
        <a:p>
          <a:pPr marL="114300" lvl="1" indent="-114300" algn="l" defTabSz="666750">
            <a:lnSpc>
              <a:spcPct val="90000"/>
            </a:lnSpc>
            <a:spcBef>
              <a:spcPct val="0"/>
            </a:spcBef>
            <a:spcAft>
              <a:spcPct val="15000"/>
            </a:spcAft>
            <a:buChar char="••"/>
          </a:pPr>
          <a:r>
            <a:rPr lang="en-US" sz="1500" kern="1200" dirty="0"/>
            <a:t>Student Health </a:t>
          </a:r>
          <a:r>
            <a:rPr lang="en-US" sz="1500" kern="1200" dirty="0" smtClean="0"/>
            <a:t>Center </a:t>
          </a:r>
          <a:r>
            <a:rPr lang="en-US" sz="1500" kern="1200" dirty="0"/>
            <a:t>can be contacted </a:t>
          </a:r>
          <a:r>
            <a:rPr lang="en-US" sz="1500" kern="1200" dirty="0" smtClean="0"/>
            <a:t>209-946-2315 Option 1</a:t>
          </a:r>
          <a:endParaRPr lang="en-US" sz="1500" kern="1200" dirty="0"/>
        </a:p>
        <a:p>
          <a:pPr marL="114300" lvl="1" indent="-114300" algn="l" defTabSz="666750">
            <a:lnSpc>
              <a:spcPct val="90000"/>
            </a:lnSpc>
            <a:spcBef>
              <a:spcPct val="0"/>
            </a:spcBef>
            <a:spcAft>
              <a:spcPct val="15000"/>
            </a:spcAft>
            <a:buChar char="••"/>
          </a:pPr>
          <a:r>
            <a:rPr lang="en-US" sz="1500" kern="1200" dirty="0"/>
            <a:t>Advice Nurse available 24/7: 209-946-2315 select </a:t>
          </a:r>
          <a:r>
            <a:rPr lang="en-US" sz="1500" kern="1200" dirty="0" smtClean="0"/>
            <a:t>Option </a:t>
          </a:r>
          <a:r>
            <a:rPr lang="en-US" sz="1500" kern="1200" dirty="0"/>
            <a:t>4</a:t>
          </a:r>
        </a:p>
        <a:p>
          <a:pPr marL="114300" lvl="1" indent="-114300" algn="l" defTabSz="666750">
            <a:lnSpc>
              <a:spcPct val="90000"/>
            </a:lnSpc>
            <a:spcBef>
              <a:spcPct val="0"/>
            </a:spcBef>
            <a:spcAft>
              <a:spcPct val="15000"/>
            </a:spcAft>
            <a:buChar char="••"/>
          </a:pPr>
          <a:r>
            <a:rPr lang="en-US" sz="1500" kern="1200" dirty="0" smtClean="0"/>
            <a:t>Call 911 or report directly to the urgent care or emergency room for urgent and/or emergency health care as needed.</a:t>
          </a:r>
          <a:endParaRPr lang="en-US" sz="1500" kern="1200" dirty="0"/>
        </a:p>
      </dsp:txBody>
      <dsp:txXfrm>
        <a:off x="917339" y="1589871"/>
        <a:ext cx="7874271" cy="1701819"/>
      </dsp:txXfrm>
    </dsp:sp>
    <dsp:sp modelId="{E1B361F1-CFA7-4771-B395-7090580BEBC3}">
      <dsp:nvSpPr>
        <dsp:cNvPr id="0" name=""/>
        <dsp:cNvSpPr/>
      </dsp:nvSpPr>
      <dsp:spPr>
        <a:xfrm>
          <a:off x="1728787" y="3417094"/>
          <a:ext cx="9796462" cy="1464468"/>
        </a:xfrm>
        <a:prstGeom prst="roundRect">
          <a:avLst>
            <a:gd name="adj" fmla="val 10000"/>
          </a:avLst>
        </a:prstGeom>
        <a:solidFill>
          <a:schemeClr val="accent5">
            <a:hueOff val="-839865"/>
            <a:satOff val="45647"/>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If you choose to contact Student Health </a:t>
          </a:r>
          <a:r>
            <a:rPr lang="en-US" sz="1900" kern="1200" dirty="0" smtClean="0"/>
            <a:t>Center, </a:t>
          </a:r>
          <a:r>
            <a:rPr lang="en-US" sz="1900" kern="1200" dirty="0"/>
            <a:t>they can connect you to on-campus </a:t>
          </a:r>
          <a:r>
            <a:rPr lang="en-US" sz="1900" kern="1200" dirty="0" smtClean="0"/>
            <a:t>resources who can provide you with assistance. More detailed information can be found here.</a:t>
          </a:r>
          <a:endParaRPr lang="en-US" sz="1900" kern="1200" dirty="0"/>
        </a:p>
      </dsp:txBody>
      <dsp:txXfrm>
        <a:off x="1771680" y="3459987"/>
        <a:ext cx="7894377" cy="1378682"/>
      </dsp:txXfrm>
    </dsp:sp>
    <dsp:sp modelId="{597E5303-70DD-4463-9D7F-77F0973533D1}">
      <dsp:nvSpPr>
        <dsp:cNvPr id="0" name=""/>
        <dsp:cNvSpPr/>
      </dsp:nvSpPr>
      <dsp:spPr>
        <a:xfrm>
          <a:off x="8844557" y="1110555"/>
          <a:ext cx="951904" cy="95190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9058735" y="1110555"/>
        <a:ext cx="523548" cy="716308"/>
      </dsp:txXfrm>
    </dsp:sp>
    <dsp:sp modelId="{1B876CCB-84A0-4C0B-A031-DEB5C587E76C}">
      <dsp:nvSpPr>
        <dsp:cNvPr id="0" name=""/>
        <dsp:cNvSpPr/>
      </dsp:nvSpPr>
      <dsp:spPr>
        <a:xfrm>
          <a:off x="9708951" y="2809339"/>
          <a:ext cx="951904" cy="951904"/>
        </a:xfrm>
        <a:prstGeom prst="downArrow">
          <a:avLst>
            <a:gd name="adj1" fmla="val 55000"/>
            <a:gd name="adj2" fmla="val 45000"/>
          </a:avLst>
        </a:prstGeom>
        <a:solidFill>
          <a:schemeClr val="accent5">
            <a:tint val="40000"/>
            <a:alpha val="90000"/>
            <a:hueOff val="-1353490"/>
            <a:satOff val="24994"/>
            <a:lumOff val="6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9923129" y="2809339"/>
        <a:ext cx="523548" cy="7163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37E53-F72A-432C-B332-F51DA5F188C7}">
      <dsp:nvSpPr>
        <dsp:cNvPr id="0" name=""/>
        <dsp:cNvSpPr/>
      </dsp:nvSpPr>
      <dsp:spPr>
        <a:xfrm>
          <a:off x="0" y="0"/>
          <a:ext cx="481995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0DBE021-275F-4C66-A833-CA88F9484048}">
      <dsp:nvSpPr>
        <dsp:cNvPr id="0" name=""/>
        <dsp:cNvSpPr/>
      </dsp:nvSpPr>
      <dsp:spPr>
        <a:xfrm>
          <a:off x="0" y="0"/>
          <a:ext cx="4819951" cy="1590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t>Frequent washing with soap and water for at least 20 seconds</a:t>
          </a:r>
        </a:p>
      </dsp:txBody>
      <dsp:txXfrm>
        <a:off x="0" y="0"/>
        <a:ext cx="4819951" cy="1590841"/>
      </dsp:txXfrm>
    </dsp:sp>
    <dsp:sp modelId="{38D12E21-0897-4F55-BA45-8127BDA52AA4}">
      <dsp:nvSpPr>
        <dsp:cNvPr id="0" name=""/>
        <dsp:cNvSpPr/>
      </dsp:nvSpPr>
      <dsp:spPr>
        <a:xfrm>
          <a:off x="0" y="1590841"/>
          <a:ext cx="481995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454E375-6804-492A-8167-4871060599E2}">
      <dsp:nvSpPr>
        <dsp:cNvPr id="0" name=""/>
        <dsp:cNvSpPr/>
      </dsp:nvSpPr>
      <dsp:spPr>
        <a:xfrm>
          <a:off x="0" y="1590841"/>
          <a:ext cx="4819951" cy="1590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t>Use of hand sanitizer when soap and water are not available</a:t>
          </a:r>
        </a:p>
      </dsp:txBody>
      <dsp:txXfrm>
        <a:off x="0" y="1590841"/>
        <a:ext cx="4819951" cy="15908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DC4C8-927A-4E1F-B8F0-4194C8B5BB29}" type="datetimeFigureOut">
              <a:rPr lang="en-US" smtClean="0"/>
              <a:t>8/4/2021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EEE6A-0882-4B3A-9A5A-18F031FFBDED}" type="slidenum">
              <a:rPr lang="en-US" smtClean="0"/>
              <a:t>‹#›</a:t>
            </a:fld>
            <a:endParaRPr lang="en-US" dirty="0"/>
          </a:p>
        </p:txBody>
      </p:sp>
    </p:spTree>
    <p:extLst>
      <p:ext uri="{BB962C8B-B14F-4D97-AF65-F5344CB8AC3E}">
        <p14:creationId xmlns:p14="http://schemas.microsoft.com/office/powerpoint/2010/main" val="217735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COVID-19 vaccination is a safer way to help build protection. Getting </a:t>
            </a:r>
            <a:r>
              <a:rPr lang="en-US" u="none" dirty="0"/>
              <a:t>the virus that causes </a:t>
            </a:r>
            <a:r>
              <a:rPr lang="en-US" dirty="0"/>
              <a:t>COVID-19 may offer some natural protection, known as immunity. But experts don’t know how long this protection lasts, and the risk of severe illness and death from COVID-19 far outweighs any benefits of natural immunity. COVID-19 vaccination will help protect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37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modified – alternate image</a:t>
            </a:r>
          </a:p>
        </p:txBody>
      </p:sp>
      <p:sp>
        <p:nvSpPr>
          <p:cNvPr id="4" name="Slide Number Placeholder 3"/>
          <p:cNvSpPr>
            <a:spLocks noGrp="1"/>
          </p:cNvSpPr>
          <p:nvPr>
            <p:ph type="sldNum" sz="quarter" idx="5"/>
          </p:nvPr>
        </p:nvSpPr>
        <p:spPr/>
        <p:txBody>
          <a:bodyPr/>
          <a:lstStyle/>
          <a:p>
            <a:fld id="{139EEE6A-0882-4B3A-9A5A-18F031FFBDED}" type="slidenum">
              <a:rPr lang="en-US" smtClean="0"/>
              <a:t>18</a:t>
            </a:fld>
            <a:endParaRPr lang="en-US" dirty="0"/>
          </a:p>
        </p:txBody>
      </p:sp>
    </p:spTree>
    <p:extLst>
      <p:ext uri="{BB962C8B-B14F-4D97-AF65-F5344CB8AC3E}">
        <p14:creationId xmlns:p14="http://schemas.microsoft.com/office/powerpoint/2010/main" val="287432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easy to be confused by all the information that is circulating, some of which may be conflicting. CDC has facts to counteract common myths on this page, such as:</a:t>
            </a:r>
          </a:p>
          <a:p>
            <a:endParaRPr lang="en-US" dirty="0">
              <a:cs typeface="Calibri"/>
            </a:endParaRPr>
          </a:p>
          <a:p>
            <a:pPr marL="171450" indent="-171450">
              <a:buFont typeface="Arial"/>
              <a:buChar char="•"/>
            </a:pPr>
            <a:r>
              <a:rPr lang="en-US" dirty="0"/>
              <a:t>COVID-19 vaccines will not give you COVID-19</a:t>
            </a:r>
            <a:endParaRPr lang="en-US" dirty="0">
              <a:cs typeface="Calibri"/>
            </a:endParaRPr>
          </a:p>
          <a:p>
            <a:pPr marL="171450" indent="-171450">
              <a:buFont typeface="Arial"/>
              <a:buChar char="•"/>
            </a:pPr>
            <a:r>
              <a:rPr lang="en-US" dirty="0"/>
              <a:t>People who have gotten sick with COVID-19 may still benefit from getting vaccinated</a:t>
            </a:r>
            <a:endParaRPr lang="en-US" dirty="0">
              <a:cs typeface="Calibri"/>
            </a:endParaRPr>
          </a:p>
          <a:p>
            <a:pPr marL="171450" indent="-171450">
              <a:buFont typeface="Arial"/>
              <a:buChar char="•"/>
            </a:pPr>
            <a:r>
              <a:rPr lang="en-US" dirty="0"/>
              <a:t>Getting vaccinated can help prevent getting sick with COVID-19</a:t>
            </a:r>
            <a:endParaRPr lang="en-US" dirty="0">
              <a:cs typeface="Calibri"/>
            </a:endParaRPr>
          </a:p>
          <a:p>
            <a:pPr marL="171450" indent="-171450">
              <a:buFont typeface="Arial"/>
              <a:buChar char="•"/>
            </a:pPr>
            <a:r>
              <a:rPr lang="en-US" dirty="0"/>
              <a:t>COVID-19 vaccines will not cause you to test positive on COVID-19 </a:t>
            </a:r>
            <a:r>
              <a:rPr lang="en-US" b="1" dirty="0"/>
              <a:t>viral </a:t>
            </a:r>
            <a:r>
              <a:rPr lang="en-US" dirty="0"/>
              <a:t>tests*</a:t>
            </a:r>
            <a:endParaRPr lang="en-US" dirty="0">
              <a:cs typeface="Calibri"/>
            </a:endParaRPr>
          </a:p>
          <a:p>
            <a:endParaRPr lang="en-US" dirty="0">
              <a:cs typeface="Calibri"/>
            </a:endParaRPr>
          </a:p>
          <a:p>
            <a:r>
              <a:rPr lang="en-US" dirty="0"/>
              <a:t>Please visit: https://www.cdc.gov/coronavirus/2019-ncov/vaccines/about-vaccines/vaccine-myths.html to read more about these vaccine myths and the facts about COVID-19 vaccine from CDC. </a:t>
            </a:r>
            <a:endParaRPr lang="en-US" b="1" dirty="0"/>
          </a:p>
          <a:p>
            <a:endParaRPr lang="en-US" dirty="0">
              <a:cs typeface="Calibri" panose="020F0502020204030204"/>
            </a:endParaRPr>
          </a:p>
          <a:p>
            <a:r>
              <a:rPr lang="en-US" dirty="0"/>
              <a:t>NOTE:  While COVID-19 vaccination will not cause a positive result on </a:t>
            </a:r>
            <a:r>
              <a:rPr lang="en-US" u="sng" dirty="0"/>
              <a:t>viral</a:t>
            </a:r>
            <a:r>
              <a:rPr lang="en-US" dirty="0"/>
              <a:t> tests, there is a possibility that it could cause a positive result on a </a:t>
            </a:r>
            <a:r>
              <a:rPr lang="en-US" u="sng" dirty="0"/>
              <a:t>serologic</a:t>
            </a:r>
            <a:r>
              <a:rPr lang="en-US" u="none" dirty="0"/>
              <a:t> (antibody)</a:t>
            </a:r>
            <a:r>
              <a:rPr lang="en-US" dirty="0"/>
              <a:t> test.</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082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defRPr/>
            </a:pPr>
            <a:r>
              <a:rPr lang="en-US" sz="1200" b="0" i="0" kern="1200" dirty="0">
                <a:solidFill>
                  <a:schemeClr val="tx1"/>
                </a:solidFill>
                <a:effectLst/>
                <a:latin typeface="+mn-lt"/>
                <a:ea typeface="+mn-ea"/>
                <a:cs typeface="+mn-cs"/>
              </a:rPr>
              <a:t>COVID-19 vaccines are being held to the same safety standards as other routine vaccines. </a:t>
            </a:r>
            <a:r>
              <a:rPr lang="en-US" dirty="0"/>
              <a:t>Several </a:t>
            </a:r>
            <a:r>
              <a:rPr lang="en-US" sz="1200" b="0" i="0" kern="1200" dirty="0">
                <a:solidFill>
                  <a:schemeClr val="tx1"/>
                </a:solidFill>
                <a:effectLst/>
                <a:latin typeface="+mn-lt"/>
                <a:ea typeface="+mn-ea"/>
                <a:cs typeface="+mn-cs"/>
              </a:rPr>
              <a:t>expert and independent groups evaluate the safety of vaccines being given to people in the United States.</a:t>
            </a:r>
            <a:r>
              <a:rPr lang="en-US" dirty="0"/>
              <a:t> </a:t>
            </a: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a:defRPr/>
            </a:pPr>
            <a:r>
              <a:rPr lang="en-US" dirty="0"/>
              <a:t>Before ANY vaccines receive authorization or approval, the </a:t>
            </a:r>
            <a:r>
              <a:rPr lang="en-US" b="1" dirty="0"/>
              <a:t>Federal Drug Administration (FDA) </a:t>
            </a:r>
            <a:r>
              <a:rPr lang="en-US" dirty="0"/>
              <a:t>carefully reviews all the safety data from clinical trials. And t</a:t>
            </a:r>
            <a:r>
              <a:rPr lang="en-US" sz="1200" b="0" i="0" kern="1200" dirty="0">
                <a:solidFill>
                  <a:schemeClr val="tx1"/>
                </a:solidFill>
                <a:effectLst/>
                <a:latin typeface="+mn-lt"/>
                <a:ea typeface="+mn-ea"/>
                <a:cs typeface="+mn-cs"/>
              </a:rPr>
              <a:t>he </a:t>
            </a:r>
            <a:r>
              <a:rPr lang="en-US" sz="1200" b="1" i="0" kern="1200" dirty="0">
                <a:solidFill>
                  <a:schemeClr val="tx1"/>
                </a:solidFill>
                <a:effectLst/>
                <a:latin typeface="+mn-lt"/>
                <a:ea typeface="+mn-ea"/>
                <a:cs typeface="+mn-cs"/>
              </a:rPr>
              <a:t>Advisory Committee on Immunization Practices, or ACIP, </a:t>
            </a:r>
            <a:r>
              <a:rPr lang="en-US" sz="1200" b="0" i="0" kern="1200" dirty="0">
                <a:solidFill>
                  <a:schemeClr val="tx1"/>
                </a:solidFill>
                <a:effectLst/>
                <a:latin typeface="+mn-lt"/>
                <a:ea typeface="+mn-ea"/>
                <a:cs typeface="+mn-cs"/>
              </a:rPr>
              <a:t>which is an independent body of experts, reviews all safety data before recommending use. FDA and ACIP have </a:t>
            </a:r>
            <a:r>
              <a:rPr lang="en-US" dirty="0">
                <a:solidFill>
                  <a:srgbClr val="000000"/>
                </a:solidFill>
                <a:cs typeface="Calibri"/>
              </a:rPr>
              <a:t>qualified scientific and clinical experts with minimal conflicts of interest reviewing all of the data. </a:t>
            </a: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a:defRPr/>
            </a:pPr>
            <a:r>
              <a:rPr lang="en-US" sz="1200" b="0" i="0" kern="1200" dirty="0">
                <a:solidFill>
                  <a:schemeClr val="tx1"/>
                </a:solidFill>
                <a:effectLst/>
                <a:latin typeface="+mn-lt"/>
                <a:ea typeface="+mn-ea"/>
                <a:cs typeface="+mn-cs"/>
              </a:rPr>
              <a:t>After </a:t>
            </a:r>
            <a:r>
              <a:rPr lang="en-US" dirty="0"/>
              <a:t>ANY vaccines</a:t>
            </a:r>
            <a:r>
              <a:rPr lang="en-US" sz="1200" b="0" i="0" kern="1200" dirty="0">
                <a:solidFill>
                  <a:schemeClr val="tx1"/>
                </a:solidFill>
                <a:effectLst/>
                <a:latin typeface="+mn-lt"/>
                <a:ea typeface="+mn-ea"/>
                <a:cs typeface="+mn-cs"/>
              </a:rPr>
              <a:t> are authorized and in use, both FDA and CDC continue to monitor </a:t>
            </a:r>
            <a:r>
              <a:rPr lang="en-US" sz="1200" i="0" kern="1200" dirty="0">
                <a:solidFill>
                  <a:schemeClr val="tx1"/>
                </a:solidFill>
                <a:effectLst/>
                <a:latin typeface="+mn-lt"/>
                <a:ea typeface="+mn-ea"/>
                <a:cs typeface="+mn-cs"/>
              </a:rPr>
              <a:t>their safety</a:t>
            </a:r>
            <a:r>
              <a:rPr lang="en-US" dirty="0"/>
              <a:t>. </a:t>
            </a:r>
            <a:endParaRPr lang="en-US" sz="1200" i="0" kern="1200" dirty="0">
              <a:solidFill>
                <a:schemeClr val="tx1"/>
              </a:solidFill>
              <a:effectLst/>
              <a:latin typeface="+mn-lt"/>
              <a:cs typeface="Calibri"/>
            </a:endParaRPr>
          </a:p>
          <a:p>
            <a:pPr>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Existing systems </a:t>
            </a:r>
            <a:r>
              <a:rPr lang="en-US" dirty="0"/>
              <a:t>can</a:t>
            </a:r>
            <a:r>
              <a:rPr lang="en-US" sz="1200" b="0" i="0" kern="1200" dirty="0">
                <a:solidFill>
                  <a:schemeClr val="tx1"/>
                </a:solidFill>
                <a:effectLst/>
                <a:latin typeface="+mn-lt"/>
                <a:ea typeface="+mn-ea"/>
                <a:cs typeface="+mn-cs"/>
              </a:rPr>
              <a:t> rapidly detect possible vaccine safety problems. These systems are being scaled up for COVID-19 vaccine introduction to fully meet the needs of the nation. Additional systems and data sources are also being developed to further enhance safety monitoring capabilities. </a:t>
            </a:r>
            <a:endParaRPr lang="en-US" sz="1200" b="0" i="0" kern="1200" dirty="0">
              <a:solidFill>
                <a:schemeClr val="tx1"/>
              </a:solidFill>
              <a:effectLst/>
              <a:latin typeface="+mn-lt"/>
              <a:cs typeface="Calibri"/>
            </a:endParaRPr>
          </a:p>
          <a:p>
            <a:pPr>
              <a:spcBef>
                <a:spcPct val="30000"/>
              </a:spcBef>
              <a:spcAft>
                <a:spcPct val="0"/>
              </a:spcAft>
              <a:defRPr/>
            </a:pPr>
            <a:endParaRPr lang="en-US" dirty="0">
              <a:cs typeface="Calibri"/>
            </a:endParaRPr>
          </a:p>
          <a:p>
            <a:pPr>
              <a:defRPr/>
            </a:pPr>
            <a:r>
              <a:rPr lang="en-US" dirty="0"/>
              <a:t>There are systems in place that allow CDC and FDA to watch for safety issues: </a:t>
            </a:r>
            <a:endParaRPr lang="en-US" dirty="0">
              <a:cs typeface="Calibri" panose="020F0502020204030204"/>
            </a:endParaRPr>
          </a:p>
          <a:p>
            <a:pPr marL="285750" indent="-285750">
              <a:buFont typeface="Symbol"/>
              <a:buChar char="•"/>
              <a:defRPr/>
            </a:pPr>
            <a:r>
              <a:rPr lang="en-US" b="1" dirty="0"/>
              <a:t>CDC: V-safe</a:t>
            </a:r>
            <a:r>
              <a:rPr lang="en-US" dirty="0"/>
              <a:t> — A new smartphone-based, after-vaccination health checker for people who receive COVID-19 vaccines. </a:t>
            </a:r>
            <a:r>
              <a:rPr lang="en-US" b="1" dirty="0"/>
              <a:t>V-safe</a:t>
            </a:r>
            <a:r>
              <a:rPr lang="en-US" dirty="0"/>
              <a:t> uses text messaging and web surveys from CDC to check in with vaccine recipients following COVID-19 vaccination. </a:t>
            </a:r>
            <a:r>
              <a:rPr lang="en-US" b="1" dirty="0"/>
              <a:t>V-safe</a:t>
            </a:r>
            <a:r>
              <a:rPr lang="en-US" dirty="0"/>
              <a:t> also provides second vaccine dose reminders if needed, and telephone follow up to anyone who reports medically significant (important) adverse events. </a:t>
            </a:r>
            <a:endParaRPr lang="en-US" dirty="0">
              <a:cs typeface="Calibri"/>
            </a:endParaRPr>
          </a:p>
          <a:p>
            <a:pPr marL="285750" indent="-285750">
              <a:buFont typeface="Symbol"/>
              <a:buChar char="•"/>
              <a:defRPr/>
            </a:pPr>
            <a:r>
              <a:rPr lang="en-US" b="1" dirty="0"/>
              <a:t>CDC and FDA</a:t>
            </a:r>
            <a:r>
              <a:rPr lang="en-US" dirty="0"/>
              <a:t>: </a:t>
            </a:r>
            <a:r>
              <a:rPr lang="en-US" b="1" dirty="0"/>
              <a:t>Vaccine Adverse Event Reporting System (VAERS)</a:t>
            </a:r>
            <a:r>
              <a:rPr lang="en-US" dirty="0"/>
              <a:t> — The national system that collects reports from healthcare professionals, vaccine manufacturers, and the public of adverse events that happen after vaccination; reports of adverse events that are unexpected, appear to happen more often than expected, or have unusual patterns are followed up with specific studies. </a:t>
            </a:r>
            <a:endParaRPr lang="en-US" dirty="0">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83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COVID-19 vaccination will help keep you from getting COVID-19. Getting a COVID-19 vaccine will help create an immune response in your body against the virus without your having to experience illness. Based on what is known about vaccines for other diseases, experts believe that getting a COVID-19 vaccine may help keep you from getting seriously ill even if you do get COVID-19.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52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modified</a:t>
            </a:r>
          </a:p>
        </p:txBody>
      </p:sp>
      <p:sp>
        <p:nvSpPr>
          <p:cNvPr id="4" name="Slide Number Placeholder 3"/>
          <p:cNvSpPr>
            <a:spLocks noGrp="1"/>
          </p:cNvSpPr>
          <p:nvPr>
            <p:ph type="sldNum" sz="quarter" idx="5"/>
          </p:nvPr>
        </p:nvSpPr>
        <p:spPr/>
        <p:txBody>
          <a:bodyPr/>
          <a:lstStyle/>
          <a:p>
            <a:fld id="{139EEE6A-0882-4B3A-9A5A-18F031FFBDED}" type="slidenum">
              <a:rPr lang="en-US" smtClean="0"/>
              <a:t>10</a:t>
            </a:fld>
            <a:endParaRPr lang="en-US" dirty="0"/>
          </a:p>
        </p:txBody>
      </p:sp>
    </p:spTree>
    <p:extLst>
      <p:ext uri="{BB962C8B-B14F-4D97-AF65-F5344CB8AC3E}">
        <p14:creationId xmlns:p14="http://schemas.microsoft.com/office/powerpoint/2010/main" val="400534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modified</a:t>
            </a:r>
          </a:p>
        </p:txBody>
      </p:sp>
      <p:sp>
        <p:nvSpPr>
          <p:cNvPr id="4" name="Slide Number Placeholder 3"/>
          <p:cNvSpPr>
            <a:spLocks noGrp="1"/>
          </p:cNvSpPr>
          <p:nvPr>
            <p:ph type="sldNum" sz="quarter" idx="5"/>
          </p:nvPr>
        </p:nvSpPr>
        <p:spPr/>
        <p:txBody>
          <a:bodyPr/>
          <a:lstStyle/>
          <a:p>
            <a:fld id="{139EEE6A-0882-4B3A-9A5A-18F031FFBDED}" type="slidenum">
              <a:rPr lang="en-US" smtClean="0"/>
              <a:t>11</a:t>
            </a:fld>
            <a:endParaRPr lang="en-US" dirty="0"/>
          </a:p>
        </p:txBody>
      </p:sp>
    </p:spTree>
    <p:extLst>
      <p:ext uri="{BB962C8B-B14F-4D97-AF65-F5344CB8AC3E}">
        <p14:creationId xmlns:p14="http://schemas.microsoft.com/office/powerpoint/2010/main" val="283865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modified</a:t>
            </a:r>
          </a:p>
        </p:txBody>
      </p:sp>
      <p:sp>
        <p:nvSpPr>
          <p:cNvPr id="4" name="Slide Number Placeholder 3"/>
          <p:cNvSpPr>
            <a:spLocks noGrp="1"/>
          </p:cNvSpPr>
          <p:nvPr>
            <p:ph type="sldNum" sz="quarter" idx="5"/>
          </p:nvPr>
        </p:nvSpPr>
        <p:spPr/>
        <p:txBody>
          <a:bodyPr/>
          <a:lstStyle/>
          <a:p>
            <a:fld id="{139EEE6A-0882-4B3A-9A5A-18F031FFBDED}" type="slidenum">
              <a:rPr lang="en-US" smtClean="0"/>
              <a:t>12</a:t>
            </a:fld>
            <a:endParaRPr lang="en-US" dirty="0"/>
          </a:p>
        </p:txBody>
      </p:sp>
    </p:spTree>
    <p:extLst>
      <p:ext uri="{BB962C8B-B14F-4D97-AF65-F5344CB8AC3E}">
        <p14:creationId xmlns:p14="http://schemas.microsoft.com/office/powerpoint/2010/main" val="3526582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EEE6A-0882-4B3A-9A5A-18F031FFBDED}" type="slidenum">
              <a:rPr lang="en-US" smtClean="0"/>
              <a:t>14</a:t>
            </a:fld>
            <a:endParaRPr lang="en-US" dirty="0"/>
          </a:p>
        </p:txBody>
      </p:sp>
    </p:spTree>
    <p:extLst>
      <p:ext uri="{BB962C8B-B14F-4D97-AF65-F5344CB8AC3E}">
        <p14:creationId xmlns:p14="http://schemas.microsoft.com/office/powerpoint/2010/main" val="235055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modified</a:t>
            </a:r>
            <a:endParaRPr lang="en-US" dirty="0"/>
          </a:p>
        </p:txBody>
      </p:sp>
      <p:sp>
        <p:nvSpPr>
          <p:cNvPr id="4" name="Slide Number Placeholder 3"/>
          <p:cNvSpPr>
            <a:spLocks noGrp="1"/>
          </p:cNvSpPr>
          <p:nvPr>
            <p:ph type="sldNum" sz="quarter" idx="5"/>
          </p:nvPr>
        </p:nvSpPr>
        <p:spPr/>
        <p:txBody>
          <a:bodyPr/>
          <a:lstStyle/>
          <a:p>
            <a:fld id="{139EEE6A-0882-4B3A-9A5A-18F031FFBDED}" type="slidenum">
              <a:rPr lang="en-US" smtClean="0"/>
              <a:t>16</a:t>
            </a:fld>
            <a:endParaRPr lang="en-US" dirty="0"/>
          </a:p>
        </p:txBody>
      </p:sp>
    </p:spTree>
    <p:extLst>
      <p:ext uri="{BB962C8B-B14F-4D97-AF65-F5344CB8AC3E}">
        <p14:creationId xmlns:p14="http://schemas.microsoft.com/office/powerpoint/2010/main" val="17720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cdc.gov/COVID19"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531C-4BC1-43EF-8459-5F6240D480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D5B1DD-1B20-4D5F-B237-A164D5E38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430FB7-94B4-4361-86F3-715986F77661}"/>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5" name="Footer Placeholder 4">
            <a:extLst>
              <a:ext uri="{FF2B5EF4-FFF2-40B4-BE49-F238E27FC236}">
                <a16:creationId xmlns:a16="http://schemas.microsoft.com/office/drawing/2014/main" id="{63F04C1D-22E7-4AD5-8461-2A3237DEDE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5A07C4-1449-45C6-BA10-67A2046DDF01}"/>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73212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E44F-5073-44A8-A801-D08E1BE6E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B014EE-E57B-4E13-8A0E-F5FA899D1B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5A744-7AB6-49ED-970C-A8F53E619A2C}"/>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5" name="Footer Placeholder 4">
            <a:extLst>
              <a:ext uri="{FF2B5EF4-FFF2-40B4-BE49-F238E27FC236}">
                <a16:creationId xmlns:a16="http://schemas.microsoft.com/office/drawing/2014/main" id="{0C6833DC-F75B-408C-B600-688B4EA8E0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AB7424-332E-4329-99D9-7DE5476740CC}"/>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128791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AE5DC-D0FB-4DA0-B1AD-A8DBB3B0BD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356D3-563F-4C77-9CFF-8EA56D337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A4C6A-E602-4B82-9FFA-931D71CDC8C7}"/>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5" name="Footer Placeholder 4">
            <a:extLst>
              <a:ext uri="{FF2B5EF4-FFF2-40B4-BE49-F238E27FC236}">
                <a16:creationId xmlns:a16="http://schemas.microsoft.com/office/drawing/2014/main" id="{3846CD90-DCC3-442B-B667-F8E651019B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10A37F-DD4B-4C3C-9F6A-6C569A4A84A3}"/>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342816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68A5B9-96BD-A64D-95C5-E6FE95C10E23}"/>
              </a:ext>
              <a:ext uri="{C183D7F6-B498-43B3-948B-1728B52AA6E4}">
                <adec:decorative xmlns="" xmlns:adec="http://schemas.microsoft.com/office/drawing/2017/decorative" val="1"/>
              </a:ext>
            </a:extLst>
          </p:cNvPr>
          <p:cNvGrpSpPr/>
          <p:nvPr userDrawn="1"/>
        </p:nvGrpSpPr>
        <p:grpSpPr>
          <a:xfrm>
            <a:off x="1" y="3753645"/>
            <a:ext cx="12191999" cy="807315"/>
            <a:chOff x="0" y="2815234"/>
            <a:chExt cx="9143999" cy="605486"/>
          </a:xfrm>
        </p:grpSpPr>
        <p:sp>
          <p:nvSpPr>
            <p:cNvPr id="15" name="Rectangle 14">
              <a:extLst>
                <a:ext uri="{FF2B5EF4-FFF2-40B4-BE49-F238E27FC236}">
                  <a16:creationId xmlns:a16="http://schemas.microsoft.com/office/drawing/2014/main" id="{26E5B1C5-AD23-FA44-A4AA-BD39BCEFF5CC}"/>
                </a:ext>
                <a:ext uri="{C183D7F6-B498-43B3-948B-1728B52AA6E4}">
                  <adec:decorative xmlns="" xmlns:adec="http://schemas.microsoft.com/office/drawing/2017/decorative" val="1"/>
                </a:ext>
              </a:extLst>
            </p:cNvPr>
            <p:cNvSpPr/>
            <p:nvPr userDrawn="1"/>
          </p:nvSpPr>
          <p:spPr>
            <a:xfrm>
              <a:off x="5599288" y="2815234"/>
              <a:ext cx="3544711" cy="605486"/>
            </a:xfrm>
            <a:prstGeom prst="rect">
              <a:avLst/>
            </a:prstGeom>
            <a:solidFill>
              <a:srgbClr val="1D6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rgbClr val="FFFFFF"/>
                </a:solidFill>
                <a:latin typeface="Arial Black" panose="020B0604020202020204" pitchFamily="34" charset="0"/>
                <a:cs typeface="Arial Black" panose="020B0604020202020204" pitchFamily="34" charset="0"/>
              </a:endParaRPr>
            </a:p>
          </p:txBody>
        </p:sp>
        <p:sp>
          <p:nvSpPr>
            <p:cNvPr id="14" name="Rectangle 13">
              <a:extLst>
                <a:ext uri="{FF2B5EF4-FFF2-40B4-BE49-F238E27FC236}">
                  <a16:creationId xmlns:a16="http://schemas.microsoft.com/office/drawing/2014/main" id="{C07885A7-C244-8E4B-AA32-74D9E30BB99A}"/>
                </a:ext>
                <a:ext uri="{C183D7F6-B498-43B3-948B-1728B52AA6E4}">
                  <adec:decorative xmlns="" xmlns:adec="http://schemas.microsoft.com/office/drawing/2017/decorative" val="1"/>
                </a:ext>
              </a:extLst>
            </p:cNvPr>
            <p:cNvSpPr/>
            <p:nvPr userDrawn="1"/>
          </p:nvSpPr>
          <p:spPr>
            <a:xfrm>
              <a:off x="2973936" y="2815234"/>
              <a:ext cx="2625350" cy="605486"/>
            </a:xfrm>
            <a:prstGeom prst="rect">
              <a:avLst/>
            </a:prstGeom>
            <a:solidFill>
              <a:srgbClr val="3F8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67" dirty="0">
                <a:solidFill>
                  <a:srgbClr val="FFFFFF"/>
                </a:solidFill>
                <a:latin typeface="Arial Black" panose="020B0604020202020204" pitchFamily="34" charset="0"/>
                <a:cs typeface="Arial Black" panose="020B0604020202020204" pitchFamily="34" charset="0"/>
              </a:endParaRPr>
            </a:p>
          </p:txBody>
        </p:sp>
        <p:sp>
          <p:nvSpPr>
            <p:cNvPr id="13" name="Rectangle 12">
              <a:extLst>
                <a:ext uri="{FF2B5EF4-FFF2-40B4-BE49-F238E27FC236}">
                  <a16:creationId xmlns:a16="http://schemas.microsoft.com/office/drawing/2014/main" id="{72A52B5F-BA3F-ED46-9D71-583824455872}"/>
                </a:ext>
                <a:ext uri="{C183D7F6-B498-43B3-948B-1728B52AA6E4}">
                  <adec:decorative xmlns="" xmlns:adec="http://schemas.microsoft.com/office/drawing/2017/decorative" val="1"/>
                </a:ext>
              </a:extLst>
            </p:cNvPr>
            <p:cNvSpPr/>
            <p:nvPr userDrawn="1"/>
          </p:nvSpPr>
          <p:spPr>
            <a:xfrm>
              <a:off x="0" y="2815234"/>
              <a:ext cx="2973936" cy="605486"/>
            </a:xfrm>
            <a:prstGeom prst="rect">
              <a:avLst/>
            </a:prstGeom>
            <a:solidFill>
              <a:srgbClr val="3A7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00" dirty="0">
                <a:solidFill>
                  <a:srgbClr val="FFFFFF"/>
                </a:solidFill>
                <a:latin typeface="Arial Black" panose="020B0604020202020204" pitchFamily="34" charset="0"/>
                <a:cs typeface="Arial Black" panose="020B0604020202020204" pitchFamily="34" charset="0"/>
              </a:endParaRPr>
            </a:p>
          </p:txBody>
        </p:sp>
      </p:grpSp>
      <p:sp>
        <p:nvSpPr>
          <p:cNvPr id="22" name="Title 1">
            <a:extLst>
              <a:ext uri="{FF2B5EF4-FFF2-40B4-BE49-F238E27FC236}">
                <a16:creationId xmlns:a16="http://schemas.microsoft.com/office/drawing/2014/main" id="{BBA8A661-9B82-8B4E-9AC3-715D4BE320F3}"/>
              </a:ext>
            </a:extLst>
          </p:cNvPr>
          <p:cNvSpPr>
            <a:spLocks noGrp="1"/>
          </p:cNvSpPr>
          <p:nvPr>
            <p:ph type="ctrTitle"/>
          </p:nvPr>
        </p:nvSpPr>
        <p:spPr>
          <a:xfrm>
            <a:off x="0" y="3137209"/>
            <a:ext cx="12192000" cy="1423752"/>
          </a:xfrm>
          <a:prstGeom prst="rect">
            <a:avLst/>
          </a:prstGeom>
        </p:spPr>
        <p:txBody>
          <a:bodyPr bIns="9144" anchor="b" anchorCtr="0"/>
          <a:lstStyle>
            <a:lvl1pPr algn="ctr">
              <a:defRPr sz="5333" b="0" i="0">
                <a:solidFill>
                  <a:srgbClr val="FFFFFF"/>
                </a:solidFill>
                <a:latin typeface="Arial Black" panose="020B0604020202020204" pitchFamily="34" charset="0"/>
                <a:cs typeface="Arial Black" panose="020B0604020202020204" pitchFamily="34" charset="0"/>
              </a:defRPr>
            </a:lvl1pPr>
          </a:lstStyle>
          <a:p>
            <a:endParaRPr lang="en-US" dirty="0"/>
          </a:p>
        </p:txBody>
      </p:sp>
      <p:sp>
        <p:nvSpPr>
          <p:cNvPr id="21" name="Subtitle 1">
            <a:extLst>
              <a:ext uri="{FF2B5EF4-FFF2-40B4-BE49-F238E27FC236}">
                <a16:creationId xmlns:a16="http://schemas.microsoft.com/office/drawing/2014/main" id="{F8CAAB2C-835E-B748-A91C-DBAE5A8A9378}"/>
              </a:ext>
            </a:extLst>
          </p:cNvPr>
          <p:cNvSpPr>
            <a:spLocks noGrp="1"/>
          </p:cNvSpPr>
          <p:nvPr>
            <p:ph type="subTitle" idx="1" hasCustomPrompt="1"/>
          </p:nvPr>
        </p:nvSpPr>
        <p:spPr>
          <a:xfrm>
            <a:off x="0" y="4560960"/>
            <a:ext cx="12192000" cy="608339"/>
          </a:xfrm>
        </p:spPr>
        <p:txBody>
          <a:bodyPr lIns="384048"/>
          <a:lstStyle>
            <a:lvl1pPr marL="0" indent="0">
              <a:buNone/>
              <a:defRPr sz="3200" b="0" i="0">
                <a:solidFill>
                  <a:srgbClr val="000000"/>
                </a:solidFill>
                <a:latin typeface="Arial Black" panose="020B0604020202020204" pitchFamily="34" charset="0"/>
                <a:cs typeface="Arial Black" panose="020B0604020202020204" pitchFamily="34" charset="0"/>
              </a:defRPr>
            </a:lvl1pPr>
          </a:lstStyle>
          <a:p>
            <a:pPr algn="l"/>
            <a:r>
              <a:rPr lang="en-US" b="1" dirty="0"/>
              <a:t> </a:t>
            </a:r>
          </a:p>
        </p:txBody>
      </p:sp>
      <p:pic>
        <p:nvPicPr>
          <p:cNvPr id="16" name="Picture 15">
            <a:extLst>
              <a:ext uri="{FF2B5EF4-FFF2-40B4-BE49-F238E27FC236}">
                <a16:creationId xmlns:a16="http://schemas.microsoft.com/office/drawing/2014/main" id="{0B00874D-E8C5-419E-96C8-9A69E9A70774}"/>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20" r="20"/>
          <a:stretch/>
        </p:blipFill>
        <p:spPr>
          <a:xfrm>
            <a:off x="239182" y="-207815"/>
            <a:ext cx="11713636" cy="3827712"/>
          </a:xfrm>
          <a:prstGeom prst="rect">
            <a:avLst/>
          </a:prstGeom>
        </p:spPr>
      </p:pic>
      <p:pic>
        <p:nvPicPr>
          <p:cNvPr id="10" name="Picture 9" descr="Logos of the U.S. Department of Health and Human Services and Centers for Disease Control and Prevention">
            <a:extLst>
              <a:ext uri="{FF2B5EF4-FFF2-40B4-BE49-F238E27FC236}">
                <a16:creationId xmlns:a16="http://schemas.microsoft.com/office/drawing/2014/main" id="{8D7C3D51-1329-EC4F-B060-2A15201909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563" y="5245619"/>
            <a:ext cx="1697765" cy="1028004"/>
          </a:xfrm>
          <a:prstGeom prst="rect">
            <a:avLst/>
          </a:prstGeom>
        </p:spPr>
      </p:pic>
      <p:sp>
        <p:nvSpPr>
          <p:cNvPr id="17" name="Text Placeholder">
            <a:extLst>
              <a:ext uri="{FF2B5EF4-FFF2-40B4-BE49-F238E27FC236}">
                <a16:creationId xmlns:a16="http://schemas.microsoft.com/office/drawing/2014/main" id="{DAAF1F3A-AE57-4714-85DB-5C7DD275AFB3}"/>
              </a:ext>
            </a:extLst>
          </p:cNvPr>
          <p:cNvSpPr>
            <a:spLocks noGrp="1"/>
          </p:cNvSpPr>
          <p:nvPr>
            <p:ph type="body" sz="quarter" idx="12"/>
          </p:nvPr>
        </p:nvSpPr>
        <p:spPr>
          <a:xfrm>
            <a:off x="2176328" y="5507573"/>
            <a:ext cx="5111261" cy="608932"/>
          </a:xfrm>
        </p:spPr>
        <p:txBody>
          <a:bodyPr lIns="274320" anchor="b" anchorCtr="0"/>
          <a:lstStyle>
            <a:lvl1pPr marL="306903" indent="-306903">
              <a:buClr>
                <a:srgbClr val="F7931F"/>
              </a:buClr>
              <a:buFont typeface="Wingdings" panose="05000000000000000000" pitchFamily="2" charset="2"/>
              <a:buNone/>
              <a:defRPr sz="1467" b="1">
                <a:solidFill>
                  <a:srgbClr val="2D2D2D"/>
                </a:solidFill>
              </a:defRPr>
            </a:lvl1pPr>
            <a:lvl2pPr>
              <a:buClr>
                <a:srgbClr val="1D624D"/>
              </a:buClr>
              <a:defRPr sz="2133">
                <a:solidFill>
                  <a:srgbClr val="2D2D2D"/>
                </a:solidFill>
              </a:defRPr>
            </a:lvl2pPr>
            <a:lvl3pPr>
              <a:buClr>
                <a:srgbClr val="4EA346"/>
              </a:buClr>
              <a:defRPr sz="2133">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endParaRPr lang="en-US" dirty="0"/>
          </a:p>
        </p:txBody>
      </p:sp>
      <p:sp>
        <p:nvSpPr>
          <p:cNvPr id="5" name="Rectangle 4">
            <a:extLst>
              <a:ext uri="{FF2B5EF4-FFF2-40B4-BE49-F238E27FC236}">
                <a16:creationId xmlns:a16="http://schemas.microsoft.com/office/drawing/2014/main" id="{094B87AB-5B8D-0A45-9270-C49342BA965F}"/>
              </a:ext>
            </a:extLst>
          </p:cNvPr>
          <p:cNvSpPr/>
          <p:nvPr userDrawn="1"/>
        </p:nvSpPr>
        <p:spPr>
          <a:xfrm>
            <a:off x="0" y="6392256"/>
            <a:ext cx="12192000" cy="465745"/>
          </a:xfrm>
          <a:prstGeom prst="rect">
            <a:avLst/>
          </a:prstGeom>
          <a:solidFill>
            <a:srgbClr val="1D624D"/>
          </a:solidFill>
          <a:ln>
            <a:noFill/>
          </a:ln>
        </p:spPr>
        <p:style>
          <a:lnRef idx="2">
            <a:schemeClr val="accent1">
              <a:shade val="50000"/>
            </a:schemeClr>
          </a:lnRef>
          <a:fillRef idx="1">
            <a:schemeClr val="accent1"/>
          </a:fillRef>
          <a:effectRef idx="0">
            <a:schemeClr val="accent1"/>
          </a:effectRef>
          <a:fontRef idx="minor">
            <a:schemeClr val="lt1"/>
          </a:fontRef>
        </p:style>
        <p:txBody>
          <a:bodyPr lIns="487680" rtlCol="0" anchor="ctr"/>
          <a:lstStyle/>
          <a:p>
            <a:r>
              <a:rPr lang="en-US" sz="1600" b="1" dirty="0">
                <a:solidFill>
                  <a:srgbClr val="FFFFFF"/>
                </a:solidFill>
                <a:latin typeface="Arial" panose="020B0604020202020204" pitchFamily="34" charset="0"/>
                <a:cs typeface="Arial" panose="020B0604020202020204" pitchFamily="34" charset="0"/>
              </a:rPr>
              <a:t>FOR MORE INFORMATION: </a:t>
            </a:r>
            <a:r>
              <a:rPr lang="en-US" sz="2133" b="1" dirty="0">
                <a:solidFill>
                  <a:srgbClr val="FFFFFF"/>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cdc.gov/COVID19</a:t>
            </a:r>
            <a:endParaRPr lang="en-US" sz="2133"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0128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1D624D"/>
        </a:solidFill>
        <a:effectLst/>
      </p:bgPr>
    </p:bg>
    <p:spTree>
      <p:nvGrpSpPr>
        <p:cNvPr id="1" name=""/>
        <p:cNvGrpSpPr/>
        <p:nvPr/>
      </p:nvGrpSpPr>
      <p:grpSpPr>
        <a:xfrm>
          <a:off x="0" y="0"/>
          <a:ext cx="0" cy="0"/>
          <a:chOff x="0" y="0"/>
          <a:chExt cx="0" cy="0"/>
        </a:xfrm>
      </p:grpSpPr>
      <p:sp>
        <p:nvSpPr>
          <p:cNvPr id="11" name="Title 1"/>
          <p:cNvSpPr>
            <a:spLocks noGrp="1"/>
          </p:cNvSpPr>
          <p:nvPr userDrawn="1">
            <p:ph type="title"/>
          </p:nvPr>
        </p:nvSpPr>
        <p:spPr>
          <a:xfrm>
            <a:off x="1" y="4675991"/>
            <a:ext cx="12192001" cy="838635"/>
          </a:xfrm>
          <a:prstGeom prst="rect">
            <a:avLst/>
          </a:prstGeom>
        </p:spPr>
        <p:txBody>
          <a:bodyPr anchor="ctr"/>
          <a:lstStyle>
            <a:lvl1pPr algn="ctr">
              <a:lnSpc>
                <a:spcPts val="4000"/>
              </a:lnSpc>
              <a:defRPr sz="4267" b="0" i="0" baseline="0">
                <a:solidFill>
                  <a:schemeClr val="tx2"/>
                </a:solidFill>
                <a:effectLst/>
                <a:latin typeface="Arial Black" panose="020B0604020202020204" pitchFamily="34" charset="0"/>
                <a:cs typeface="Arial Black" panose="020B0604020202020204" pitchFamily="34" charset="0"/>
              </a:defRPr>
            </a:lvl1pPr>
          </a:lstStyle>
          <a:p>
            <a:endParaRPr lang="en-US" dirty="0"/>
          </a:p>
        </p:txBody>
      </p:sp>
      <p:pic>
        <p:nvPicPr>
          <p:cNvPr id="12" name="Picture 11" descr="Illustration of a bandage and check mark positioned in the shape of a V that sybolizes vaccine confidence.">
            <a:extLst>
              <a:ext uri="{FF2B5EF4-FFF2-40B4-BE49-F238E27FC236}">
                <a16:creationId xmlns:a16="http://schemas.microsoft.com/office/drawing/2014/main" id="{BA2EA57B-A796-7149-B206-61BE038B0620}"/>
              </a:ext>
              <a:ext uri="{C183D7F6-B498-43B3-948B-1728B52AA6E4}">
                <adec:decorative xmlns=""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1403647"/>
            <a:ext cx="3048000" cy="3048000"/>
          </a:xfrm>
          <a:prstGeom prst="rect">
            <a:avLst/>
          </a:prstGeom>
        </p:spPr>
      </p:pic>
    </p:spTree>
    <p:extLst>
      <p:ext uri="{BB962C8B-B14F-4D97-AF65-F5344CB8AC3E}">
        <p14:creationId xmlns:p14="http://schemas.microsoft.com/office/powerpoint/2010/main" val="11521321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9600" y="731520"/>
            <a:ext cx="10972800" cy="1143000"/>
          </a:xfrm>
          <a:prstGeom prst="rect">
            <a:avLst/>
          </a:prstGeom>
        </p:spPr>
        <p:txBody>
          <a:bodyPr anchor="t" anchorCtr="0"/>
          <a:lstStyle>
            <a:lvl1pPr algn="l">
              <a:lnSpc>
                <a:spcPts val="4000"/>
              </a:lnSpc>
              <a:defRPr sz="3467" b="1" i="0" baseline="0">
                <a:solidFill>
                  <a:srgbClr val="1D624D"/>
                </a:solidFill>
                <a:effectLst/>
                <a:latin typeface="Arial Black" panose="020B0604020202020204" pitchFamily="34" charset="0"/>
                <a:cs typeface="Arial Black" panose="020B0604020202020204" pitchFamily="34" charset="0"/>
              </a:defRPr>
            </a:lvl1pPr>
          </a:lstStyle>
          <a:p>
            <a:endParaRPr lang="en-US" dirty="0"/>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92000" cy="465745"/>
          </a:xfrm>
          <a:solidFill>
            <a:srgbClr val="3A7AB6"/>
          </a:solidFill>
        </p:spPr>
        <p:txBody>
          <a:bodyPr lIns="365760" rIns="365760" anchor="ctr"/>
          <a:lstStyle>
            <a:lvl1pPr marL="0" indent="0">
              <a:buNone/>
              <a:defRPr b="1">
                <a:solidFill>
                  <a:srgbClr val="FFFFFF"/>
                </a:solidFill>
              </a:defRPr>
            </a:lvl1pPr>
          </a:lstStyle>
          <a:p>
            <a:endParaRPr lang="en-US" dirty="0"/>
          </a:p>
        </p:txBody>
      </p:sp>
      <p:sp>
        <p:nvSpPr>
          <p:cNvPr id="9" name="Text Placeholder">
            <a:extLst>
              <a:ext uri="{FF2B5EF4-FFF2-40B4-BE49-F238E27FC236}">
                <a16:creationId xmlns:a16="http://schemas.microsoft.com/office/drawing/2014/main" id="{0FE56291-69FB-0643-9939-1E6D15C2C115}"/>
              </a:ext>
            </a:extLst>
          </p:cNvPr>
          <p:cNvSpPr>
            <a:spLocks noGrp="1"/>
          </p:cNvSpPr>
          <p:nvPr>
            <p:ph type="body" sz="quarter" idx="10"/>
          </p:nvPr>
        </p:nvSpPr>
        <p:spPr>
          <a:xfrm>
            <a:off x="609600" y="1545167"/>
            <a:ext cx="10972800" cy="4455584"/>
          </a:xfrm>
        </p:spPr>
        <p:txBody>
          <a:bodyPr/>
          <a:lstStyle>
            <a:lvl1pPr marL="306903" indent="-306903">
              <a:buClr>
                <a:srgbClr val="F7931F"/>
              </a:buClr>
              <a:buFont typeface="Wingdings" panose="05000000000000000000" pitchFamily="2" charset="2"/>
              <a:buChar char="§"/>
              <a:defRPr sz="2133">
                <a:solidFill>
                  <a:srgbClr val="2D2D2D"/>
                </a:solidFill>
              </a:defRPr>
            </a:lvl1pPr>
            <a:lvl2pPr>
              <a:buClr>
                <a:srgbClr val="1D624D"/>
              </a:buClr>
              <a:defRPr sz="2133">
                <a:solidFill>
                  <a:srgbClr val="2D2D2D"/>
                </a:solidFill>
              </a:defRPr>
            </a:lvl2pPr>
            <a:lvl3pPr>
              <a:buClr>
                <a:srgbClr val="4EA346"/>
              </a:buClr>
              <a:defRPr sz="2133">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5533875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 Two Rows">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9600" y="731520"/>
            <a:ext cx="10972800" cy="1143000"/>
          </a:xfrm>
          <a:prstGeom prst="rect">
            <a:avLst/>
          </a:prstGeom>
        </p:spPr>
        <p:txBody>
          <a:bodyPr anchor="t" anchorCtr="0"/>
          <a:lstStyle>
            <a:lvl1pPr algn="l">
              <a:lnSpc>
                <a:spcPts val="4000"/>
              </a:lnSpc>
              <a:defRPr sz="3467" b="1" i="0" baseline="0">
                <a:solidFill>
                  <a:srgbClr val="1D624D"/>
                </a:solidFill>
                <a:effectLst/>
                <a:latin typeface="Arial Black" panose="020B0604020202020204" pitchFamily="34" charset="0"/>
                <a:cs typeface="Arial Black" panose="020B0604020202020204" pitchFamily="34" charset="0"/>
              </a:defRPr>
            </a:lvl1pPr>
          </a:lstStyle>
          <a:p>
            <a:endParaRPr lang="en-US" dirty="0"/>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92000" cy="465745"/>
          </a:xfrm>
          <a:solidFill>
            <a:srgbClr val="3A7AB6"/>
          </a:solidFill>
        </p:spPr>
        <p:txBody>
          <a:bodyPr lIns="365760" rIns="365760" anchor="ctr"/>
          <a:lstStyle>
            <a:lvl1pPr marL="0" indent="0">
              <a:buNone/>
              <a:defRPr b="1">
                <a:solidFill>
                  <a:srgbClr val="FFFFFF"/>
                </a:solidFill>
              </a:defRPr>
            </a:lvl1pPr>
          </a:lstStyle>
          <a:p>
            <a:endParaRPr lang="en-US" dirty="0"/>
          </a:p>
        </p:txBody>
      </p:sp>
      <p:sp>
        <p:nvSpPr>
          <p:cNvPr id="9" name="Text Placeholder">
            <a:extLst>
              <a:ext uri="{FF2B5EF4-FFF2-40B4-BE49-F238E27FC236}">
                <a16:creationId xmlns:a16="http://schemas.microsoft.com/office/drawing/2014/main" id="{0FE56291-69FB-0643-9939-1E6D15C2C115}"/>
              </a:ext>
            </a:extLst>
          </p:cNvPr>
          <p:cNvSpPr>
            <a:spLocks noGrp="1"/>
          </p:cNvSpPr>
          <p:nvPr>
            <p:ph type="body" sz="quarter" idx="10"/>
          </p:nvPr>
        </p:nvSpPr>
        <p:spPr>
          <a:xfrm>
            <a:off x="609600" y="1545167"/>
            <a:ext cx="10972800" cy="2202269"/>
          </a:xfrm>
        </p:spPr>
        <p:txBody>
          <a:bodyPr/>
          <a:lstStyle>
            <a:lvl1pPr marL="306903" indent="-306903">
              <a:buClr>
                <a:srgbClr val="F7931F"/>
              </a:buClr>
              <a:buFont typeface="Wingdings" panose="05000000000000000000" pitchFamily="2" charset="2"/>
              <a:buChar char="§"/>
              <a:defRPr sz="2133">
                <a:solidFill>
                  <a:srgbClr val="2D2D2D"/>
                </a:solidFill>
              </a:defRPr>
            </a:lvl1pPr>
            <a:lvl2pPr>
              <a:buClr>
                <a:srgbClr val="1D624D"/>
              </a:buClr>
              <a:defRPr sz="2133">
                <a:solidFill>
                  <a:srgbClr val="2D2D2D"/>
                </a:solidFill>
              </a:defRPr>
            </a:lvl2pPr>
            <a:lvl3pPr>
              <a:buClr>
                <a:srgbClr val="4EA346"/>
              </a:buClr>
              <a:defRPr sz="2133">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a:extLst>
              <a:ext uri="{FF2B5EF4-FFF2-40B4-BE49-F238E27FC236}">
                <a16:creationId xmlns:a16="http://schemas.microsoft.com/office/drawing/2014/main" id="{ED9DE4BA-4CDE-41D4-AD9B-308AC5DA8C86}"/>
              </a:ext>
            </a:extLst>
          </p:cNvPr>
          <p:cNvSpPr>
            <a:spLocks noGrp="1"/>
          </p:cNvSpPr>
          <p:nvPr>
            <p:ph type="body" sz="quarter" idx="11"/>
          </p:nvPr>
        </p:nvSpPr>
        <p:spPr>
          <a:xfrm>
            <a:off x="609600" y="3850106"/>
            <a:ext cx="10972800" cy="2689893"/>
          </a:xfrm>
        </p:spPr>
        <p:txBody>
          <a:bodyPr/>
          <a:lstStyle>
            <a:lvl1pPr marL="306903" indent="-306903">
              <a:buClr>
                <a:srgbClr val="F7931F"/>
              </a:buClr>
              <a:buFont typeface="Wingdings" panose="05000000000000000000" pitchFamily="2" charset="2"/>
              <a:buChar char="§"/>
              <a:defRPr sz="2133">
                <a:solidFill>
                  <a:srgbClr val="2D2D2D"/>
                </a:solidFill>
              </a:defRPr>
            </a:lvl1pPr>
            <a:lvl2pPr>
              <a:buClr>
                <a:srgbClr val="1D624D"/>
              </a:buClr>
              <a:defRPr sz="2133">
                <a:solidFill>
                  <a:srgbClr val="2D2D2D"/>
                </a:solidFill>
              </a:defRPr>
            </a:lvl2pPr>
            <a:lvl3pPr>
              <a:buClr>
                <a:srgbClr val="4EA346"/>
              </a:buClr>
              <a:defRPr sz="2133">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4754674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Column with Image">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CF4E6-60B4-6A4E-9674-41525EE631DF}"/>
              </a:ext>
            </a:extLst>
          </p:cNvPr>
          <p:cNvSpPr>
            <a:spLocks noGrp="1"/>
          </p:cNvSpPr>
          <p:nvPr>
            <p:ph type="title"/>
          </p:nvPr>
        </p:nvSpPr>
        <p:spPr>
          <a:xfrm>
            <a:off x="609600" y="731520"/>
            <a:ext cx="10972800" cy="1143000"/>
          </a:xfrm>
          <a:prstGeom prst="rect">
            <a:avLst/>
          </a:prstGeom>
        </p:spPr>
        <p:txBody>
          <a:bodyPr anchor="t" anchorCtr="0"/>
          <a:lstStyle>
            <a:lvl1pPr algn="l">
              <a:lnSpc>
                <a:spcPts val="4000"/>
              </a:lnSpc>
              <a:defRPr sz="3467" b="1" i="0" baseline="0">
                <a:solidFill>
                  <a:srgbClr val="1D624D"/>
                </a:solidFill>
                <a:effectLst/>
                <a:latin typeface="Arial Black" panose="020B0604020202020204" pitchFamily="34" charset="0"/>
                <a:cs typeface="Arial Black" panose="020B0604020202020204" pitchFamily="34" charset="0"/>
              </a:defRPr>
            </a:lvl1pPr>
          </a:lstStyle>
          <a:p>
            <a:endParaRPr lang="en-US" dirty="0"/>
          </a:p>
        </p:txBody>
      </p:sp>
      <p:sp>
        <p:nvSpPr>
          <p:cNvPr id="5" name="Subtitle 2">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92000" cy="465745"/>
          </a:xfrm>
          <a:solidFill>
            <a:srgbClr val="3A7AB6"/>
          </a:solidFill>
        </p:spPr>
        <p:txBody>
          <a:bodyPr lIns="365760" rIns="365760" anchor="ctr"/>
          <a:lstStyle>
            <a:lvl1pPr marL="0" indent="0">
              <a:buNone/>
              <a:defRPr b="1">
                <a:solidFill>
                  <a:srgbClr val="FFFFFF"/>
                </a:solidFill>
              </a:defRPr>
            </a:lvl1pPr>
          </a:lstStyle>
          <a:p>
            <a:endParaRPr lang="en-US" dirty="0"/>
          </a:p>
        </p:txBody>
      </p:sp>
      <p:sp>
        <p:nvSpPr>
          <p:cNvPr id="9" name="Text Placeholder 7">
            <a:extLst>
              <a:ext uri="{FF2B5EF4-FFF2-40B4-BE49-F238E27FC236}">
                <a16:creationId xmlns:a16="http://schemas.microsoft.com/office/drawing/2014/main" id="{0FE56291-69FB-0643-9939-1E6D15C2C115}"/>
              </a:ext>
            </a:extLst>
          </p:cNvPr>
          <p:cNvSpPr>
            <a:spLocks noGrp="1"/>
          </p:cNvSpPr>
          <p:nvPr>
            <p:ph type="body" sz="quarter" idx="10"/>
          </p:nvPr>
        </p:nvSpPr>
        <p:spPr>
          <a:xfrm>
            <a:off x="609600" y="1545167"/>
            <a:ext cx="10972800" cy="4455584"/>
          </a:xfrm>
        </p:spPr>
        <p:txBody>
          <a:bodyPr/>
          <a:lstStyle>
            <a:lvl1pPr marL="306903" indent="-306903">
              <a:buClr>
                <a:srgbClr val="F7931F"/>
              </a:buClr>
              <a:buFont typeface="Wingdings" panose="05000000000000000000" pitchFamily="2" charset="2"/>
              <a:buChar char="§"/>
              <a:defRPr sz="2133">
                <a:solidFill>
                  <a:srgbClr val="2D2D2D"/>
                </a:solidFill>
              </a:defRPr>
            </a:lvl1pPr>
            <a:lvl2pPr>
              <a:buClr>
                <a:srgbClr val="1D624D"/>
              </a:buClr>
              <a:defRPr sz="2133">
                <a:solidFill>
                  <a:srgbClr val="2D2D2D"/>
                </a:solidFill>
              </a:defRPr>
            </a:lvl2pPr>
            <a:lvl3pPr>
              <a:buClr>
                <a:srgbClr val="4EA346"/>
              </a:buClr>
              <a:defRPr sz="2133">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6" name="Picture Placeholder 3">
            <a:extLst>
              <a:ext uri="{FF2B5EF4-FFF2-40B4-BE49-F238E27FC236}">
                <a16:creationId xmlns:a16="http://schemas.microsoft.com/office/drawing/2014/main" id="{81A7AEE3-3E73-CF45-9600-EB62115419C2}"/>
              </a:ext>
            </a:extLst>
          </p:cNvPr>
          <p:cNvSpPr>
            <a:spLocks noGrp="1"/>
          </p:cNvSpPr>
          <p:nvPr>
            <p:ph type="pic" sz="quarter" idx="11"/>
          </p:nvPr>
        </p:nvSpPr>
        <p:spPr>
          <a:xfrm>
            <a:off x="6942667" y="465667"/>
            <a:ext cx="5249333" cy="6392333"/>
          </a:xfrm>
        </p:spPr>
        <p:txBody>
          <a:bodyPr/>
          <a:lstStyle/>
          <a:p>
            <a:endParaRPr lang="en-US" dirty="0"/>
          </a:p>
        </p:txBody>
      </p:sp>
    </p:spTree>
    <p:extLst>
      <p:ext uri="{BB962C8B-B14F-4D97-AF65-F5344CB8AC3E}">
        <p14:creationId xmlns:p14="http://schemas.microsoft.com/office/powerpoint/2010/main" val="21923898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 Text with Image">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9600" y="731520"/>
            <a:ext cx="10972800" cy="1143000"/>
          </a:xfrm>
          <a:prstGeom prst="rect">
            <a:avLst/>
          </a:prstGeom>
        </p:spPr>
        <p:txBody>
          <a:bodyPr anchor="t" anchorCtr="0"/>
          <a:lstStyle>
            <a:lvl1pPr algn="l">
              <a:lnSpc>
                <a:spcPts val="4000"/>
              </a:lnSpc>
              <a:defRPr sz="3467" b="1" i="0" baseline="0">
                <a:solidFill>
                  <a:srgbClr val="1D624D"/>
                </a:solidFill>
                <a:effectLst/>
                <a:latin typeface="Arial Black" panose="020B0604020202020204" pitchFamily="34" charset="0"/>
                <a:cs typeface="Arial Black" panose="020B0604020202020204" pitchFamily="34" charset="0"/>
              </a:defRPr>
            </a:lvl1pPr>
          </a:lstStyle>
          <a:p>
            <a:endParaRPr lang="en-US" dirty="0"/>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92000" cy="465745"/>
          </a:xfrm>
          <a:solidFill>
            <a:srgbClr val="3A7AB6"/>
          </a:solidFill>
        </p:spPr>
        <p:txBody>
          <a:bodyPr lIns="365760" rIns="365760" anchor="ctr"/>
          <a:lstStyle>
            <a:lvl1pPr marL="0" indent="0">
              <a:buNone/>
              <a:defRPr b="1">
                <a:solidFill>
                  <a:srgbClr val="FFFFFF"/>
                </a:solidFill>
              </a:defRPr>
            </a:lvl1pPr>
          </a:lstStyle>
          <a:p>
            <a:endParaRPr lang="en-US" dirty="0"/>
          </a:p>
        </p:txBody>
      </p:sp>
      <p:sp>
        <p:nvSpPr>
          <p:cNvPr id="11" name="Picture Placeholder">
            <a:extLst>
              <a:ext uri="{FF2B5EF4-FFF2-40B4-BE49-F238E27FC236}">
                <a16:creationId xmlns:a16="http://schemas.microsoft.com/office/drawing/2014/main" id="{732F4646-A827-5D4C-B83C-95259D4348B5}"/>
              </a:ext>
            </a:extLst>
          </p:cNvPr>
          <p:cNvSpPr>
            <a:spLocks noGrp="1"/>
          </p:cNvSpPr>
          <p:nvPr>
            <p:ph type="pic" sz="quarter" idx="11"/>
          </p:nvPr>
        </p:nvSpPr>
        <p:spPr>
          <a:xfrm>
            <a:off x="6221476" y="1578277"/>
            <a:ext cx="5354075" cy="5178481"/>
          </a:xfrm>
        </p:spPr>
      </p:sp>
      <p:sp>
        <p:nvSpPr>
          <p:cNvPr id="12" name="Text Placeholder">
            <a:extLst>
              <a:ext uri="{FF2B5EF4-FFF2-40B4-BE49-F238E27FC236}">
                <a16:creationId xmlns:a16="http://schemas.microsoft.com/office/drawing/2014/main" id="{D3609A2C-4E51-1840-A63A-E9F6BCD58ECC}"/>
              </a:ext>
            </a:extLst>
          </p:cNvPr>
          <p:cNvSpPr>
            <a:spLocks noGrp="1"/>
          </p:cNvSpPr>
          <p:nvPr>
            <p:ph type="body" sz="quarter" idx="12"/>
          </p:nvPr>
        </p:nvSpPr>
        <p:spPr>
          <a:xfrm>
            <a:off x="609600" y="1545166"/>
            <a:ext cx="5354075" cy="5211591"/>
          </a:xfrm>
        </p:spPr>
        <p:txBody>
          <a:bodyPr/>
          <a:lstStyle>
            <a:lvl1pPr marL="306903" indent="-306903">
              <a:buClr>
                <a:srgbClr val="F7931F"/>
              </a:buClr>
              <a:buFont typeface="Wingdings" panose="05000000000000000000" pitchFamily="2" charset="2"/>
              <a:buChar char="§"/>
              <a:defRPr sz="2133">
                <a:solidFill>
                  <a:srgbClr val="2D2D2D"/>
                </a:solidFill>
              </a:defRPr>
            </a:lvl1pPr>
            <a:lvl2pPr>
              <a:buClr>
                <a:srgbClr val="1D624D"/>
              </a:buClr>
              <a:defRPr sz="2133">
                <a:solidFill>
                  <a:srgbClr val="2D2D2D"/>
                </a:solidFill>
              </a:defRPr>
            </a:lvl2pPr>
            <a:lvl3pPr>
              <a:buClr>
                <a:srgbClr val="4EA346"/>
              </a:buClr>
              <a:defRPr sz="2133">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1543133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 Two Images">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9600" y="731520"/>
            <a:ext cx="10972800" cy="1143000"/>
          </a:xfrm>
          <a:prstGeom prst="rect">
            <a:avLst/>
          </a:prstGeom>
        </p:spPr>
        <p:txBody>
          <a:bodyPr anchor="t" anchorCtr="0"/>
          <a:lstStyle>
            <a:lvl1pPr algn="l">
              <a:lnSpc>
                <a:spcPts val="4000"/>
              </a:lnSpc>
              <a:defRPr sz="3467" b="1" i="0" baseline="0">
                <a:solidFill>
                  <a:srgbClr val="1D624D"/>
                </a:solidFill>
                <a:effectLst/>
                <a:latin typeface="Arial Black" panose="020B0604020202020204" pitchFamily="34" charset="0"/>
                <a:cs typeface="Arial Black" panose="020B0604020202020204" pitchFamily="34" charset="0"/>
              </a:defRPr>
            </a:lvl1pPr>
          </a:lstStyle>
          <a:p>
            <a:endParaRPr lang="en-US" dirty="0"/>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92000" cy="465745"/>
          </a:xfrm>
          <a:solidFill>
            <a:srgbClr val="3A7AB6"/>
          </a:solidFill>
        </p:spPr>
        <p:txBody>
          <a:bodyPr lIns="365760" rIns="365760" anchor="ctr"/>
          <a:lstStyle>
            <a:lvl1pPr marL="0" indent="0">
              <a:buNone/>
              <a:defRPr b="1">
                <a:solidFill>
                  <a:srgbClr val="FFFFFF"/>
                </a:solidFill>
              </a:defRPr>
            </a:lvl1pPr>
          </a:lstStyle>
          <a:p>
            <a:endParaRPr lang="en-US" dirty="0"/>
          </a:p>
        </p:txBody>
      </p:sp>
      <p:sp>
        <p:nvSpPr>
          <p:cNvPr id="6" name="Picture Placeholder Left">
            <a:extLst>
              <a:ext uri="{FF2B5EF4-FFF2-40B4-BE49-F238E27FC236}">
                <a16:creationId xmlns:a16="http://schemas.microsoft.com/office/drawing/2014/main" id="{6DF0CCAE-BA5E-7445-B5F0-1085A0EEEED3}"/>
              </a:ext>
            </a:extLst>
          </p:cNvPr>
          <p:cNvSpPr>
            <a:spLocks noGrp="1"/>
          </p:cNvSpPr>
          <p:nvPr>
            <p:ph type="pic" sz="quarter" idx="13"/>
          </p:nvPr>
        </p:nvSpPr>
        <p:spPr>
          <a:xfrm>
            <a:off x="609600" y="1578277"/>
            <a:ext cx="5354075" cy="5178481"/>
          </a:xfrm>
        </p:spPr>
      </p:sp>
      <p:sp>
        <p:nvSpPr>
          <p:cNvPr id="11" name="Picture Placeholder Right">
            <a:extLst>
              <a:ext uri="{FF2B5EF4-FFF2-40B4-BE49-F238E27FC236}">
                <a16:creationId xmlns:a16="http://schemas.microsoft.com/office/drawing/2014/main" id="{732F4646-A827-5D4C-B83C-95259D4348B5}"/>
              </a:ext>
            </a:extLst>
          </p:cNvPr>
          <p:cNvSpPr>
            <a:spLocks noGrp="1"/>
          </p:cNvSpPr>
          <p:nvPr>
            <p:ph type="pic" sz="quarter" idx="11"/>
          </p:nvPr>
        </p:nvSpPr>
        <p:spPr>
          <a:xfrm>
            <a:off x="6221476" y="1578277"/>
            <a:ext cx="5354075" cy="5178481"/>
          </a:xfrm>
        </p:spPr>
      </p:sp>
    </p:spTree>
    <p:extLst>
      <p:ext uri="{BB962C8B-B14F-4D97-AF65-F5344CB8AC3E}">
        <p14:creationId xmlns:p14="http://schemas.microsoft.com/office/powerpoint/2010/main" val="25829288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1D624D"/>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1457D467-9F7C-6847-9638-025EA2AEDB7F}"/>
              </a:ext>
            </a:extLst>
          </p:cNvPr>
          <p:cNvSpPr>
            <a:spLocks noGrp="1"/>
          </p:cNvSpPr>
          <p:nvPr>
            <p:ph type="title" idx="4294967295"/>
          </p:nvPr>
        </p:nvSpPr>
        <p:spPr>
          <a:xfrm>
            <a:off x="1011323" y="5903336"/>
            <a:ext cx="10515600" cy="356305"/>
          </a:xfrm>
          <a:prstGeom prst="rect">
            <a:avLst/>
          </a:prstGeom>
        </p:spPr>
        <p:txBody>
          <a:bodyPr/>
          <a:lstStyle/>
          <a:p>
            <a:pPr algn="l"/>
            <a:endParaRPr lang="en-US" sz="1600" b="1" dirty="0">
              <a:solidFill>
                <a:srgbClr val="FFFFFF"/>
              </a:solidFill>
              <a:latin typeface="Arial" panose="020B0604020202020204" pitchFamily="34" charset="0"/>
              <a:cs typeface="Arial" panose="020B0604020202020204" pitchFamily="34" charset="0"/>
            </a:endParaRPr>
          </a:p>
        </p:txBody>
      </p:sp>
      <p:sp>
        <p:nvSpPr>
          <p:cNvPr id="3" name="Top Background">
            <a:extLst>
              <a:ext uri="{FF2B5EF4-FFF2-40B4-BE49-F238E27FC236}">
                <a16:creationId xmlns:a16="http://schemas.microsoft.com/office/drawing/2014/main" id="{75BED880-F520-8E4D-BB12-F4000F7AB2C5}"/>
              </a:ext>
              <a:ext uri="{C183D7F6-B498-43B3-948B-1728B52AA6E4}">
                <adec:decorative xmlns="" xmlns:adec="http://schemas.microsoft.com/office/drawing/2017/decorative" val="1"/>
              </a:ext>
            </a:extLst>
          </p:cNvPr>
          <p:cNvSpPr/>
          <p:nvPr userDrawn="1"/>
        </p:nvSpPr>
        <p:spPr>
          <a:xfrm flipV="1">
            <a:off x="1" y="1"/>
            <a:ext cx="12191999" cy="5559287"/>
          </a:xfrm>
          <a:prstGeom prst="rect">
            <a:avLst/>
          </a:prstGeom>
          <a:solidFill>
            <a:srgbClr val="4EA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FFFFFF"/>
              </a:solidFill>
              <a:latin typeface="Arial Black" panose="020B0604020202020204" pitchFamily="34" charset="0"/>
              <a:cs typeface="Arial Black" panose="020B0604020202020204" pitchFamily="34" charset="0"/>
            </a:endParaRPr>
          </a:p>
        </p:txBody>
      </p:sp>
      <p:pic>
        <p:nvPicPr>
          <p:cNvPr id="6" name="CDC Logo" descr="Logos of the U.S. Department of Health and Human Services and Centers for Disease Control and Prevention">
            <a:extLst>
              <a:ext uri="{FF2B5EF4-FFF2-40B4-BE49-F238E27FC236}">
                <a16:creationId xmlns:a16="http://schemas.microsoft.com/office/drawing/2014/main" id="{18B803ED-DE59-E743-88D2-AADE3616F9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323" y="3976541"/>
            <a:ext cx="1697765" cy="1028004"/>
          </a:xfrm>
          <a:prstGeom prst="rect">
            <a:avLst/>
          </a:prstGeom>
        </p:spPr>
      </p:pic>
      <p:sp>
        <p:nvSpPr>
          <p:cNvPr id="13" name="Text Placeholder 12">
            <a:extLst>
              <a:ext uri="{FF2B5EF4-FFF2-40B4-BE49-F238E27FC236}">
                <a16:creationId xmlns:a16="http://schemas.microsoft.com/office/drawing/2014/main" id="{B5C845DD-4446-EC49-B48A-C6B6E04BB75D}"/>
              </a:ext>
            </a:extLst>
          </p:cNvPr>
          <p:cNvSpPr>
            <a:spLocks noGrp="1"/>
          </p:cNvSpPr>
          <p:nvPr>
            <p:ph type="body" sz="quarter" idx="10"/>
          </p:nvPr>
        </p:nvSpPr>
        <p:spPr>
          <a:xfrm>
            <a:off x="1011766" y="6258984"/>
            <a:ext cx="10515156" cy="599016"/>
          </a:xfrm>
        </p:spPr>
        <p:txBody>
          <a:bodyPr tIns="0"/>
          <a:lstStyle>
            <a:lvl1pPr marL="0" indent="0">
              <a:buNone/>
              <a:defRPr sz="1600">
                <a:solidFill>
                  <a:srgbClr val="FFFFFF"/>
                </a:solidFill>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789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E94F-EFF6-4D51-9B95-1FB737131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8C2FC6-E8D5-4DAC-854D-C31C4FEA16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DEB31-B99D-4D0A-A9D4-7CC69D9F187E}"/>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5" name="Footer Placeholder 4">
            <a:extLst>
              <a:ext uri="{FF2B5EF4-FFF2-40B4-BE49-F238E27FC236}">
                <a16:creationId xmlns:a16="http://schemas.microsoft.com/office/drawing/2014/main" id="{FDE54F11-8D8E-4DE8-9074-EE6E3D354B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936DBB-4B4E-4DFE-8A0B-F6220B14ABD6}"/>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266235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CE9D-5267-4C3F-9636-112B65561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1B208-ECEE-49E0-9314-98B91AB14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A25AD-BD60-4467-93FB-FDDD024027AC}"/>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5" name="Footer Placeholder 4">
            <a:extLst>
              <a:ext uri="{FF2B5EF4-FFF2-40B4-BE49-F238E27FC236}">
                <a16:creationId xmlns:a16="http://schemas.microsoft.com/office/drawing/2014/main" id="{D3F749FC-DE4F-4B62-98F2-CFD824E0D8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3F154B-45E8-4725-9286-8D831F6EAF2E}"/>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237223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F9F7B-D6C3-44A6-882A-315DDAA436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DFEF82-C8C1-4800-BD74-A37449940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774D4-6DDC-4FA5-9A2C-1C5DBA3A2C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C8CC23-225A-4DEC-849D-68DBC98F4159}"/>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6" name="Footer Placeholder 5">
            <a:extLst>
              <a:ext uri="{FF2B5EF4-FFF2-40B4-BE49-F238E27FC236}">
                <a16:creationId xmlns:a16="http://schemas.microsoft.com/office/drawing/2014/main" id="{76D30084-EE39-4595-A3BE-9F8DF7A1FC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CCD194-7C30-4F04-965F-DD73896AF075}"/>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107957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F95B-B776-4F92-A8CB-179B2B1F55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44D283-43BF-48BD-B0C0-0FDF5CD42D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27BBE-28F2-47DE-B677-745F9296A3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3B4A25-911E-4C75-93A1-FEB87C7C7B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F9FC19-F634-4278-A454-344FA6D649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33424-1CAF-42DD-9CE3-EAFC5DEF096E}"/>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8" name="Footer Placeholder 7">
            <a:extLst>
              <a:ext uri="{FF2B5EF4-FFF2-40B4-BE49-F238E27FC236}">
                <a16:creationId xmlns:a16="http://schemas.microsoft.com/office/drawing/2014/main" id="{290F5E72-A3C3-4E9E-8724-EC7BC188C6F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582D72C-336B-4015-8F76-A8212B37099C}"/>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322367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F558-A8A4-43DA-907A-A236B7D1D2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A54875-ED6A-4D22-A918-6765EDFF01B3}"/>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4" name="Footer Placeholder 3">
            <a:extLst>
              <a:ext uri="{FF2B5EF4-FFF2-40B4-BE49-F238E27FC236}">
                <a16:creationId xmlns:a16="http://schemas.microsoft.com/office/drawing/2014/main" id="{0CA5289C-6B83-4CE3-8623-FADECFB5B4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02A10B6-1152-4795-8B8A-4B28501AF501}"/>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3330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AF9FEA-FEA9-482D-B18E-1FC3C8940BF2}"/>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3" name="Footer Placeholder 2">
            <a:extLst>
              <a:ext uri="{FF2B5EF4-FFF2-40B4-BE49-F238E27FC236}">
                <a16:creationId xmlns:a16="http://schemas.microsoft.com/office/drawing/2014/main" id="{EA82096C-B2F5-4E33-BC45-A295E84CCA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B8FD46A-D414-4970-8729-5E3C00E00033}"/>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202856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6734-1399-45A0-868D-676A985D2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4879C8-9FAA-4CEB-AF22-7472620525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98AAC1-BE3C-47C6-8BC6-C26D5AB97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D33502-D1A5-4F53-932C-827C7ADF1150}"/>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6" name="Footer Placeholder 5">
            <a:extLst>
              <a:ext uri="{FF2B5EF4-FFF2-40B4-BE49-F238E27FC236}">
                <a16:creationId xmlns:a16="http://schemas.microsoft.com/office/drawing/2014/main" id="{2513FDDB-D1D1-4A63-B2F8-B15D8A11E3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9DB50A-C5B8-40B1-9A5F-2123AE2405B7}"/>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3006177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6F480-D6EE-4AF2-AF44-AF789FFE2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19E4A2-FB9C-4DF0-ABC1-795B2BBC79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D7A6EB6-876D-473C-BD9C-96BDD8A1F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AA665-6FB2-48D1-AF87-1BEF1D0113CD}"/>
              </a:ext>
            </a:extLst>
          </p:cNvPr>
          <p:cNvSpPr>
            <a:spLocks noGrp="1"/>
          </p:cNvSpPr>
          <p:nvPr>
            <p:ph type="dt" sz="half" idx="10"/>
          </p:nvPr>
        </p:nvSpPr>
        <p:spPr/>
        <p:txBody>
          <a:bodyPr/>
          <a:lstStyle/>
          <a:p>
            <a:fld id="{49103A24-0DB0-4ECD-9271-0157DE6AB887}" type="datetimeFigureOut">
              <a:rPr lang="en-US" smtClean="0"/>
              <a:t>8/4/2021</a:t>
            </a:fld>
            <a:endParaRPr lang="en-US" dirty="0"/>
          </a:p>
        </p:txBody>
      </p:sp>
      <p:sp>
        <p:nvSpPr>
          <p:cNvPr id="6" name="Footer Placeholder 5">
            <a:extLst>
              <a:ext uri="{FF2B5EF4-FFF2-40B4-BE49-F238E27FC236}">
                <a16:creationId xmlns:a16="http://schemas.microsoft.com/office/drawing/2014/main" id="{5CC8CC31-0F1F-4086-BB3F-4E009B2B25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587AF5-D53E-4A4B-9A64-BD8B38E14A62}"/>
              </a:ext>
            </a:extLst>
          </p:cNvPr>
          <p:cNvSpPr>
            <a:spLocks noGrp="1"/>
          </p:cNvSpPr>
          <p:nvPr>
            <p:ph type="sldNum" sz="quarter" idx="12"/>
          </p:nvPr>
        </p:nvSpPr>
        <p:spPr/>
        <p:txBody>
          <a:bodyPr/>
          <a:lstStyle/>
          <a:p>
            <a:fld id="{C94818ED-5F25-4309-89D5-425AD4B94C23}" type="slidenum">
              <a:rPr lang="en-US" smtClean="0"/>
              <a:t>‹#›</a:t>
            </a:fld>
            <a:endParaRPr lang="en-US" dirty="0"/>
          </a:p>
        </p:txBody>
      </p:sp>
    </p:spTree>
    <p:extLst>
      <p:ext uri="{BB962C8B-B14F-4D97-AF65-F5344CB8AC3E}">
        <p14:creationId xmlns:p14="http://schemas.microsoft.com/office/powerpoint/2010/main" val="236214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4F84B8-4290-4585-AB27-C1CA6DBE8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F3524C-4B60-4AAB-A26F-226442EB1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D3D5F-651D-4391-A3B4-B30F0E0A3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3A24-0DB0-4ECD-9271-0157DE6AB887}" type="datetimeFigureOut">
              <a:rPr lang="en-US" smtClean="0"/>
              <a:t>8/4/2021</a:t>
            </a:fld>
            <a:endParaRPr lang="en-US" dirty="0"/>
          </a:p>
        </p:txBody>
      </p:sp>
      <p:sp>
        <p:nvSpPr>
          <p:cNvPr id="5" name="Footer Placeholder 4">
            <a:extLst>
              <a:ext uri="{FF2B5EF4-FFF2-40B4-BE49-F238E27FC236}">
                <a16:creationId xmlns:a16="http://schemas.microsoft.com/office/drawing/2014/main" id="{169E8F7C-E5C7-40FD-8689-84A970765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080195E-2855-45F3-99DD-C559DBC704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818ED-5F25-4309-89D5-425AD4B94C23}" type="slidenum">
              <a:rPr lang="en-US" smtClean="0"/>
              <a:t>‹#›</a:t>
            </a:fld>
            <a:endParaRPr lang="en-US" dirty="0"/>
          </a:p>
        </p:txBody>
      </p:sp>
    </p:spTree>
    <p:extLst>
      <p:ext uri="{BB962C8B-B14F-4D97-AF65-F5344CB8AC3E}">
        <p14:creationId xmlns:p14="http://schemas.microsoft.com/office/powerpoint/2010/main" val="2445870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221979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1867" kern="1200">
          <a:solidFill>
            <a:srgbClr val="2D2D2D"/>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panose="020B0604020202020204" pitchFamily="34" charset="0"/>
        <a:buChar char="–"/>
        <a:defRPr sz="1867" kern="1200">
          <a:solidFill>
            <a:srgbClr val="2D2D2D"/>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panose="020B0604020202020204" pitchFamily="34" charset="0"/>
        <a:buChar char="•"/>
        <a:defRPr sz="1867" kern="1200">
          <a:solidFill>
            <a:srgbClr val="2D2D2D"/>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panose="020B0604020202020204" pitchFamily="34" charset="0"/>
        <a:buChar char="–"/>
        <a:defRPr sz="1867" kern="1200">
          <a:solidFill>
            <a:srgbClr val="2D2D2D"/>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panose="020B0604020202020204" pitchFamily="34" charset="0"/>
        <a:buChar char="»"/>
        <a:defRPr sz="1867" kern="1200">
          <a:solidFill>
            <a:srgbClr val="2D2D2D"/>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hyperlink" Target="https://myturn.ca.gov/" TargetMode="Externa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hyperlink" Target="https://www.pacific.edu/student-life/student-conduct" TargetMode="External"/><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11" Type="http://schemas.openxmlformats.org/officeDocument/2006/relationships/comments" Target="../comments/comment1.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hyperlink" Target="https://myturn.ca.gov/" TargetMode="External"/><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Data" Target="../diagrams/data3.xml"/><Relationship Id="rId11" Type="http://schemas.openxmlformats.org/officeDocument/2006/relationships/hyperlink" Target="https://creativecommons.org/licenses/by/3.0/" TargetMode="External"/><Relationship Id="rId5" Type="http://schemas.openxmlformats.org/officeDocument/2006/relationships/hyperlink" Target="https://lemiwashmyhands.org/" TargetMode="External"/><Relationship Id="rId10" Type="http://schemas.microsoft.com/office/2007/relationships/diagramDrawing" Target="../diagrams/drawing3.xml"/><Relationship Id="rId4" Type="http://schemas.openxmlformats.org/officeDocument/2006/relationships/image" Target="../media/image19.png"/><Relationship Id="rId9" Type="http://schemas.openxmlformats.org/officeDocument/2006/relationships/diagramColors" Target="../diagrams/colors3.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pulse.pacific.edu/x87140.html" TargetMode="External"/><Relationship Id="rId5" Type="http://schemas.openxmlformats.org/officeDocument/2006/relationships/image" Target="../media/image20.jp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pulse.pacific.edu/x87140.html" TargetMode="External"/><Relationship Id="rId5" Type="http://schemas.openxmlformats.org/officeDocument/2006/relationships/hyperlink" Target="https://www.pacific.edu/covid-19-update"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hyperlink" Target="https://www.cdc.gov/coronavirus/2019-ncov/vaccines/about-vaccines/vaccine-myths.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hyperlink" Target="https://vaers.hhs.gov/" TargetMode="External"/><Relationship Id="rId12"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11" Type="http://schemas.openxmlformats.org/officeDocument/2006/relationships/hyperlink" Target="https://www.cdc.gov/coronavirus/2019-ncov/vaccines/safety/vsafe.html" TargetMode="Externa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hyperlink" Target="https://vsafe.cdc.gov/"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B7D164-8DF6-46CC-ADE6-08188960D911}"/>
              </a:ext>
            </a:extLst>
          </p:cNvPr>
          <p:cNvPicPr>
            <a:picLocks noChangeAspect="1"/>
          </p:cNvPicPr>
          <p:nvPr/>
        </p:nvPicPr>
        <p:blipFill rotWithShape="1">
          <a:blip r:embed="rId4"/>
          <a:srcRect r="888" b="-1"/>
          <a:stretch/>
        </p:blipFill>
        <p:spPr>
          <a:xfrm>
            <a:off x="20" y="1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AEF3100B-1F29-4B07-B1A7-3596353B4796}"/>
              </a:ext>
            </a:extLst>
          </p:cNvPr>
          <p:cNvSpPr>
            <a:spLocks noGrp="1"/>
          </p:cNvSpPr>
          <p:nvPr>
            <p:ph type="ctrTitle"/>
          </p:nvPr>
        </p:nvSpPr>
        <p:spPr>
          <a:xfrm>
            <a:off x="8022021" y="3231931"/>
            <a:ext cx="3852041" cy="1834056"/>
          </a:xfrm>
        </p:spPr>
        <p:txBody>
          <a:bodyPr>
            <a:normAutofit/>
          </a:bodyPr>
          <a:lstStyle/>
          <a:p>
            <a:r>
              <a:rPr lang="en-US" sz="3100" dirty="0"/>
              <a:t>COVID-19 Awareness and  Prevention Program for Students</a:t>
            </a:r>
          </a:p>
        </p:txBody>
      </p:sp>
      <p:sp>
        <p:nvSpPr>
          <p:cNvPr id="3" name="Subtitle 2">
            <a:extLst>
              <a:ext uri="{FF2B5EF4-FFF2-40B4-BE49-F238E27FC236}">
                <a16:creationId xmlns:a16="http://schemas.microsoft.com/office/drawing/2014/main" id="{058DB87E-ABC1-4A17-8A68-EA1331C89067}"/>
              </a:ext>
            </a:extLst>
          </p:cNvPr>
          <p:cNvSpPr>
            <a:spLocks noGrp="1"/>
          </p:cNvSpPr>
          <p:nvPr>
            <p:ph type="subTitle" idx="1"/>
          </p:nvPr>
        </p:nvSpPr>
        <p:spPr>
          <a:xfrm>
            <a:off x="7782910" y="5242675"/>
            <a:ext cx="4330262" cy="683284"/>
          </a:xfrm>
        </p:spPr>
        <p:txBody>
          <a:bodyPr>
            <a:normAutofit/>
          </a:bodyPr>
          <a:lstStyle/>
          <a:p>
            <a:r>
              <a:rPr lang="en-US" sz="1600" dirty="0"/>
              <a:t>University of the Pacific </a:t>
            </a:r>
          </a:p>
          <a:p>
            <a:r>
              <a:rPr lang="en-US" sz="1600" dirty="0"/>
              <a:t>Sacramento and Stockton Campus Training</a:t>
            </a:r>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755713" y="6374486"/>
            <a:ext cx="1348576" cy="369332"/>
          </a:xfrm>
          <a:prstGeom prst="rect">
            <a:avLst/>
          </a:prstGeom>
          <a:noFill/>
        </p:spPr>
        <p:txBody>
          <a:bodyPr wrap="square" rtlCol="0">
            <a:spAutoFit/>
          </a:bodyPr>
          <a:lstStyle/>
          <a:p>
            <a:pPr>
              <a:spcAft>
                <a:spcPts val="600"/>
              </a:spcAft>
            </a:pPr>
            <a:r>
              <a:rPr lang="en-US" dirty="0"/>
              <a:t>6/24/2021</a:t>
            </a:r>
          </a:p>
        </p:txBody>
      </p:sp>
      <p:sp>
        <p:nvSpPr>
          <p:cNvPr id="6" name="Rectangle 5">
            <a:extLst>
              <a:ext uri="{FF2B5EF4-FFF2-40B4-BE49-F238E27FC236}">
                <a16:creationId xmlns:a16="http://schemas.microsoft.com/office/drawing/2014/main" id="{A9CBB7A7-D08E-43CC-9F88-64A58E54F121}"/>
              </a:ext>
            </a:extLst>
          </p:cNvPr>
          <p:cNvSpPr/>
          <p:nvPr/>
        </p:nvSpPr>
        <p:spPr>
          <a:xfrm>
            <a:off x="185281" y="400124"/>
            <a:ext cx="3680663" cy="2554545"/>
          </a:xfrm>
          <a:prstGeom prst="rect">
            <a:avLst/>
          </a:prstGeom>
          <a:noFill/>
        </p:spPr>
        <p:txBody>
          <a:bodyPr wrap="square" lIns="91440" tIns="45720" rIns="91440" bIns="45720">
            <a:spAutoFit/>
          </a:bodyPr>
          <a:lstStyle/>
          <a:p>
            <a:pPr algn="ctr">
              <a:spcAft>
                <a:spcPts val="600"/>
              </a:spcAft>
            </a:pPr>
            <a:r>
              <a:rPr lang="en-US" sz="4000" b="1" cap="none" spc="0" dirty="0">
                <a:ln w="22225">
                  <a:solidFill>
                    <a:schemeClr val="accent2"/>
                  </a:solidFill>
                  <a:prstDash val="solid"/>
                </a:ln>
                <a:solidFill>
                  <a:schemeClr val="accent2">
                    <a:lumMod val="40000"/>
                    <a:lumOff val="60000"/>
                  </a:schemeClr>
                </a:solidFill>
                <a:effectLst/>
                <a:latin typeface="Castellar" panose="020A0402060406010301" pitchFamily="18" charset="0"/>
              </a:rPr>
              <a:t>TOGETHER WE CAN STOP THE SPREAD</a:t>
            </a:r>
          </a:p>
        </p:txBody>
      </p:sp>
      <p:pic>
        <p:nvPicPr>
          <p:cNvPr id="5"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262" y="10"/>
            <a:ext cx="609600" cy="609600"/>
          </a:xfrm>
          <a:prstGeom prst="rect">
            <a:avLst/>
          </a:prstGeom>
        </p:spPr>
      </p:pic>
    </p:spTree>
    <p:extLst>
      <p:ext uri="{BB962C8B-B14F-4D97-AF65-F5344CB8AC3E}">
        <p14:creationId xmlns:p14="http://schemas.microsoft.com/office/powerpoint/2010/main" val="122578192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5BD1C87D-7B83-49A8-844E-433D32C456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024938"/>
            <a:ext cx="6413262" cy="5833063"/>
          </a:xfrm>
          <a:custGeom>
            <a:avLst/>
            <a:gdLst>
              <a:gd name="connsiteX0" fmla="*/ 343517 w 6413262"/>
              <a:gd name="connsiteY0" fmla="*/ 5832222 h 5833063"/>
              <a:gd name="connsiteX1" fmla="*/ 6335225 w 6413262"/>
              <a:gd name="connsiteY1" fmla="*/ 835839 h 5833063"/>
              <a:gd name="connsiteX2" fmla="*/ 6411127 w 6413262"/>
              <a:gd name="connsiteY2" fmla="*/ 123790 h 5833063"/>
              <a:gd name="connsiteX3" fmla="*/ 6413262 w 6413262"/>
              <a:gd name="connsiteY3" fmla="*/ 0 h 5833063"/>
              <a:gd name="connsiteX4" fmla="*/ 0 w 6413262"/>
              <a:gd name="connsiteY4" fmla="*/ 0 h 5833063"/>
              <a:gd name="connsiteX5" fmla="*/ 0 w 6413262"/>
              <a:gd name="connsiteY5" fmla="*/ 5815521 h 5833063"/>
              <a:gd name="connsiteX6" fmla="*/ 51379 w 6413262"/>
              <a:gd name="connsiteY6" fmla="*/ 5820166 h 5833063"/>
              <a:gd name="connsiteX7" fmla="*/ 343517 w 6413262"/>
              <a:gd name="connsiteY7" fmla="*/ 5832222 h 58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3262" h="5833063">
                <a:moveTo>
                  <a:pt x="343517" y="5832222"/>
                </a:moveTo>
                <a:cubicBezTo>
                  <a:pt x="3254747" y="5881130"/>
                  <a:pt x="5841718" y="3794544"/>
                  <a:pt x="6335225" y="835839"/>
                </a:cubicBezTo>
                <a:cubicBezTo>
                  <a:pt x="6375023" y="597235"/>
                  <a:pt x="6400103" y="359575"/>
                  <a:pt x="6411127" y="123790"/>
                </a:cubicBezTo>
                <a:lnTo>
                  <a:pt x="6413262" y="0"/>
                </a:lnTo>
                <a:lnTo>
                  <a:pt x="0" y="0"/>
                </a:lnTo>
                <a:lnTo>
                  <a:pt x="0" y="5815521"/>
                </a:lnTo>
                <a:lnTo>
                  <a:pt x="51379" y="5820166"/>
                </a:lnTo>
                <a:cubicBezTo>
                  <a:pt x="149075" y="5826589"/>
                  <a:pt x="246476" y="5830592"/>
                  <a:pt x="343517" y="58322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1703047A-2C9B-4E2C-9A75-B67521B6D6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324648"/>
            <a:ext cx="6110122" cy="5533351"/>
          </a:xfrm>
          <a:custGeom>
            <a:avLst/>
            <a:gdLst>
              <a:gd name="connsiteX0" fmla="*/ 324583 w 6110122"/>
              <a:gd name="connsiteY0" fmla="*/ 5532549 h 5533351"/>
              <a:gd name="connsiteX1" fmla="*/ 6035604 w 6110122"/>
              <a:gd name="connsiteY1" fmla="*/ 770225 h 5533351"/>
              <a:gd name="connsiteX2" fmla="*/ 6088871 w 6110122"/>
              <a:gd name="connsiteY2" fmla="*/ 362020 h 5533351"/>
              <a:gd name="connsiteX3" fmla="*/ 6110122 w 6110122"/>
              <a:gd name="connsiteY3" fmla="*/ 0 h 5533351"/>
              <a:gd name="connsiteX4" fmla="*/ 0 w 6110122"/>
              <a:gd name="connsiteY4" fmla="*/ 0 h 5533351"/>
              <a:gd name="connsiteX5" fmla="*/ 0 w 6110122"/>
              <a:gd name="connsiteY5" fmla="*/ 5516887 h 5533351"/>
              <a:gd name="connsiteX6" fmla="*/ 46130 w 6110122"/>
              <a:gd name="connsiteY6" fmla="*/ 5521057 h 5533351"/>
              <a:gd name="connsiteX7" fmla="*/ 324583 w 6110122"/>
              <a:gd name="connsiteY7" fmla="*/ 5532549 h 55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0122" h="5533351">
                <a:moveTo>
                  <a:pt x="324583" y="5532549"/>
                </a:moveTo>
                <a:cubicBezTo>
                  <a:pt x="3099434" y="5579166"/>
                  <a:pt x="5565217" y="3590326"/>
                  <a:pt x="6035604" y="770225"/>
                </a:cubicBezTo>
                <a:cubicBezTo>
                  <a:pt x="6058365" y="633768"/>
                  <a:pt x="6076076" y="497636"/>
                  <a:pt x="6088871" y="362020"/>
                </a:cubicBezTo>
                <a:lnTo>
                  <a:pt x="6110122" y="0"/>
                </a:lnTo>
                <a:lnTo>
                  <a:pt x="0" y="0"/>
                </a:lnTo>
                <a:lnTo>
                  <a:pt x="0" y="5516887"/>
                </a:lnTo>
                <a:lnTo>
                  <a:pt x="46130" y="5521057"/>
                </a:lnTo>
                <a:cubicBezTo>
                  <a:pt x="139249" y="5527179"/>
                  <a:pt x="232088" y="5530995"/>
                  <a:pt x="324583" y="5532549"/>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493A2FE-372C-47E8-8206-B79464B5AE81}"/>
              </a:ext>
            </a:extLst>
          </p:cNvPr>
          <p:cNvSpPr>
            <a:spLocks noGrp="1"/>
          </p:cNvSpPr>
          <p:nvPr>
            <p:ph type="title"/>
          </p:nvPr>
        </p:nvSpPr>
        <p:spPr>
          <a:xfrm>
            <a:off x="804671" y="2903393"/>
            <a:ext cx="3607841" cy="2625537"/>
          </a:xfrm>
        </p:spPr>
        <p:txBody>
          <a:bodyPr anchor="b">
            <a:normAutofit/>
          </a:bodyPr>
          <a:lstStyle/>
          <a:p>
            <a:r>
              <a:rPr lang="en-US" dirty="0"/>
              <a:t>Vaccination and testing for COVID-19	</a:t>
            </a:r>
          </a:p>
        </p:txBody>
      </p:sp>
      <p:sp>
        <p:nvSpPr>
          <p:cNvPr id="3" name="Content Placeholder 2">
            <a:extLst>
              <a:ext uri="{FF2B5EF4-FFF2-40B4-BE49-F238E27FC236}">
                <a16:creationId xmlns:a16="http://schemas.microsoft.com/office/drawing/2014/main" id="{A2F77F97-D613-46C2-8B98-B309A29A4372}"/>
              </a:ext>
            </a:extLst>
          </p:cNvPr>
          <p:cNvSpPr>
            <a:spLocks noGrp="1"/>
          </p:cNvSpPr>
          <p:nvPr>
            <p:ph idx="1"/>
          </p:nvPr>
        </p:nvSpPr>
        <p:spPr>
          <a:xfrm>
            <a:off x="6570921" y="0"/>
            <a:ext cx="4959662" cy="6857999"/>
          </a:xfrm>
        </p:spPr>
        <p:txBody>
          <a:bodyPr anchor="ctr">
            <a:normAutofit/>
          </a:bodyPr>
          <a:lstStyle/>
          <a:p>
            <a:endParaRPr lang="en-US" sz="1900" dirty="0"/>
          </a:p>
          <a:p>
            <a:r>
              <a:rPr lang="en-US" sz="2400" dirty="0">
                <a:solidFill>
                  <a:schemeClr val="bg1"/>
                </a:solidFill>
              </a:rPr>
              <a:t>Students can get vaccinated at Student Health </a:t>
            </a:r>
            <a:r>
              <a:rPr lang="en-US" sz="2400" dirty="0" smtClean="0">
                <a:solidFill>
                  <a:schemeClr val="bg1"/>
                </a:solidFill>
              </a:rPr>
              <a:t>Center, </a:t>
            </a:r>
            <a:r>
              <a:rPr lang="en-US" sz="2400" dirty="0">
                <a:solidFill>
                  <a:schemeClr val="bg1"/>
                </a:solidFill>
              </a:rPr>
              <a:t>local pharmacies, vaccine centers and health care providers.</a:t>
            </a:r>
          </a:p>
          <a:p>
            <a:r>
              <a:rPr lang="en-US" sz="2400" dirty="0">
                <a:solidFill>
                  <a:schemeClr val="bg1"/>
                </a:solidFill>
              </a:rPr>
              <a:t>For vaccination locations and appointments including University of the Pacific (if available) use the My Turn site: </a:t>
            </a:r>
            <a:r>
              <a:rPr lang="en-US" sz="2400" dirty="0">
                <a:solidFill>
                  <a:schemeClr val="bg1"/>
                </a:solidFill>
                <a:hlinkClick r:id="rId5"/>
              </a:rPr>
              <a:t>https://myturn.ca.gov/</a:t>
            </a:r>
            <a:endParaRPr lang="en-US" sz="2400" dirty="0">
              <a:solidFill>
                <a:schemeClr val="bg1"/>
              </a:solidFill>
            </a:endParaRPr>
          </a:p>
          <a:p>
            <a:r>
              <a:rPr lang="en-US" sz="2400" dirty="0">
                <a:solidFill>
                  <a:schemeClr val="bg1"/>
                </a:solidFill>
              </a:rPr>
              <a:t>Two categories of tests are available: antigen (rapid results in minutes), molecular PCR (more accurate results in days)</a:t>
            </a:r>
          </a:p>
          <a:p>
            <a:r>
              <a:rPr lang="en-US" sz="2400" dirty="0" smtClean="0">
                <a:solidFill>
                  <a:schemeClr val="bg1"/>
                </a:solidFill>
              </a:rPr>
              <a:t>Tests are available at the Pacific Student Health Center (</a:t>
            </a:r>
            <a:r>
              <a:rPr lang="en-US" dirty="0">
                <a:solidFill>
                  <a:schemeClr val="bg1"/>
                </a:solidFill>
              </a:rPr>
              <a:t>209.946.2315 Option </a:t>
            </a:r>
            <a:r>
              <a:rPr lang="en-US" dirty="0" smtClean="0">
                <a:solidFill>
                  <a:schemeClr val="bg1"/>
                </a:solidFill>
              </a:rPr>
              <a:t>1) </a:t>
            </a:r>
            <a:r>
              <a:rPr lang="en-US" sz="2400" dirty="0" smtClean="0">
                <a:solidFill>
                  <a:schemeClr val="bg1"/>
                </a:solidFill>
              </a:rPr>
              <a:t>or can </a:t>
            </a:r>
            <a:r>
              <a:rPr lang="en-US" sz="2400" dirty="0">
                <a:solidFill>
                  <a:schemeClr val="bg1"/>
                </a:solidFill>
              </a:rPr>
              <a:t>be purchased at </a:t>
            </a:r>
            <a:r>
              <a:rPr lang="en-US" sz="2400" dirty="0" smtClean="0">
                <a:solidFill>
                  <a:schemeClr val="bg1"/>
                </a:solidFill>
              </a:rPr>
              <a:t>pharmacies</a:t>
            </a:r>
            <a:endParaRPr lang="en-US" sz="2400" dirty="0">
              <a:solidFill>
                <a:schemeClr val="bg1"/>
              </a:solidFill>
            </a:endParaRPr>
          </a:p>
          <a:p>
            <a:pPr marL="0" indent="0">
              <a:buNone/>
            </a:pPr>
            <a:endParaRPr lang="en-US" sz="1900" dirty="0">
              <a:solidFill>
                <a:schemeClr val="bg1"/>
              </a:solidFill>
            </a:endParaRPr>
          </a:p>
          <a:p>
            <a:pPr marL="0" indent="0">
              <a:buNone/>
            </a:pPr>
            <a:endParaRPr lang="en-US" sz="19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1292527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4F9F79B-A093-478E-96B5-EE02BC93A8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93A2FE-372C-47E8-8206-B79464B5AE81}"/>
              </a:ext>
            </a:extLst>
          </p:cNvPr>
          <p:cNvSpPr>
            <a:spLocks noGrp="1"/>
          </p:cNvSpPr>
          <p:nvPr>
            <p:ph type="title"/>
          </p:nvPr>
        </p:nvSpPr>
        <p:spPr>
          <a:xfrm>
            <a:off x="640079" y="4526280"/>
            <a:ext cx="7410681" cy="1737360"/>
          </a:xfrm>
        </p:spPr>
        <p:txBody>
          <a:bodyPr>
            <a:normAutofit fontScale="90000"/>
          </a:bodyPr>
          <a:lstStyle/>
          <a:p>
            <a:r>
              <a:rPr lang="en-US" sz="4800" dirty="0"/>
              <a:t>Compliance with COVID-19 University of the Pacific Policies</a:t>
            </a:r>
          </a:p>
        </p:txBody>
      </p:sp>
      <p:sp>
        <p:nvSpPr>
          <p:cNvPr id="3" name="Content Placeholder 2">
            <a:extLst>
              <a:ext uri="{FF2B5EF4-FFF2-40B4-BE49-F238E27FC236}">
                <a16:creationId xmlns:a16="http://schemas.microsoft.com/office/drawing/2014/main" id="{A2F77F97-D613-46C2-8B98-B309A29A4372}"/>
              </a:ext>
            </a:extLst>
          </p:cNvPr>
          <p:cNvSpPr>
            <a:spLocks noGrp="1"/>
          </p:cNvSpPr>
          <p:nvPr>
            <p:ph idx="1"/>
          </p:nvPr>
        </p:nvSpPr>
        <p:spPr>
          <a:xfrm>
            <a:off x="640080" y="595293"/>
            <a:ext cx="5676637" cy="3704943"/>
          </a:xfrm>
        </p:spPr>
        <p:txBody>
          <a:bodyPr anchor="ctr">
            <a:noAutofit/>
          </a:bodyPr>
          <a:lstStyle/>
          <a:p>
            <a:endParaRPr lang="en-US" sz="2000" dirty="0"/>
          </a:p>
          <a:p>
            <a:r>
              <a:rPr lang="en-US" sz="2400" dirty="0"/>
              <a:t>It is expected that all students will adhere to all university policies and procedures as they relate to COVID-19. </a:t>
            </a:r>
          </a:p>
          <a:p>
            <a:r>
              <a:rPr lang="en-US" sz="2400" dirty="0"/>
              <a:t>Students who are not compliant with </a:t>
            </a:r>
            <a:r>
              <a:rPr lang="en-US" sz="2400" dirty="0" smtClean="0"/>
              <a:t>COVID-19 </a:t>
            </a:r>
            <a:r>
              <a:rPr lang="en-US" sz="2400" dirty="0"/>
              <a:t>policies – and those who </a:t>
            </a:r>
            <a:r>
              <a:rPr lang="en-US" sz="2400" dirty="0" smtClean="0"/>
              <a:t>have documented violations </a:t>
            </a:r>
            <a:r>
              <a:rPr lang="en-US" sz="2400" dirty="0"/>
              <a:t>of policy and procedure – may be subject to disciplinary action as outlined </a:t>
            </a:r>
            <a:r>
              <a:rPr lang="en-US" sz="2400" dirty="0" smtClean="0"/>
              <a:t>in </a:t>
            </a:r>
            <a:r>
              <a:rPr lang="en-US" sz="2400" dirty="0">
                <a:hlinkClick r:id="rId5"/>
              </a:rPr>
              <a:t>Tiger </a:t>
            </a:r>
            <a:r>
              <a:rPr lang="en-US" sz="2400" dirty="0" smtClean="0">
                <a:hlinkClick r:id="rId5"/>
              </a:rPr>
              <a:t>Lore</a:t>
            </a:r>
            <a:r>
              <a:rPr lang="en-US" sz="2400" dirty="0" smtClean="0"/>
              <a:t>.</a:t>
            </a:r>
          </a:p>
          <a:p>
            <a:r>
              <a:rPr lang="en-US" sz="2400" dirty="0" smtClean="0"/>
              <a:t>To </a:t>
            </a:r>
            <a:r>
              <a:rPr lang="en-US" sz="2400" dirty="0"/>
              <a:t>learn more about the University of the Pacific Conduct Process, click </a:t>
            </a:r>
            <a:r>
              <a:rPr lang="en-US" sz="2400" dirty="0">
                <a:hlinkClick r:id="rId5"/>
              </a:rPr>
              <a:t>here</a:t>
            </a:r>
            <a:r>
              <a:rPr lang="en-US" sz="2400" dirty="0"/>
              <a:t>. </a:t>
            </a:r>
          </a:p>
          <a:p>
            <a:endParaRPr lang="en-US" sz="2000" dirty="0"/>
          </a:p>
          <a:p>
            <a:pPr marL="0" indent="0">
              <a:buNone/>
            </a:pPr>
            <a:endParaRPr lang="en-US" sz="2000" dirty="0"/>
          </a:p>
        </p:txBody>
      </p:sp>
      <p:sp>
        <p:nvSpPr>
          <p:cNvPr id="27" name="Freeform: Shape 26">
            <a:extLst>
              <a:ext uri="{FF2B5EF4-FFF2-40B4-BE49-F238E27FC236}">
                <a16:creationId xmlns:a16="http://schemas.microsoft.com/office/drawing/2014/main" id="{11394CD8-BD30-4B74-86F4-51FDF33834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D4C22394-EBC2-4FAF-A555-6C02D589EED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7194F93-1F71-4A70-9DF1-28F1837711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9BBC0C84-DC2A-43AE-9576-0A44295E8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117763"/>
            <a:ext cx="609600" cy="609600"/>
          </a:xfrm>
          <a:prstGeom prst="rect">
            <a:avLst/>
          </a:prstGeom>
        </p:spPr>
      </p:pic>
    </p:spTree>
    <p:extLst>
      <p:ext uri="{BB962C8B-B14F-4D97-AF65-F5344CB8AC3E}">
        <p14:creationId xmlns:p14="http://schemas.microsoft.com/office/powerpoint/2010/main" val="705026799"/>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9BB35BC-D5C2-4C8B-A22A-A71E619191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93A2FE-372C-47E8-8206-B79464B5AE81}"/>
              </a:ext>
            </a:extLst>
          </p:cNvPr>
          <p:cNvSpPr>
            <a:spLocks noGrp="1"/>
          </p:cNvSpPr>
          <p:nvPr>
            <p:ph type="title"/>
          </p:nvPr>
        </p:nvSpPr>
        <p:spPr>
          <a:xfrm>
            <a:off x="6513788" y="365125"/>
            <a:ext cx="4840010" cy="1807305"/>
          </a:xfrm>
        </p:spPr>
        <p:txBody>
          <a:bodyPr>
            <a:normAutofit/>
          </a:bodyPr>
          <a:lstStyle/>
          <a:p>
            <a:r>
              <a:rPr lang="en-US" dirty="0"/>
              <a:t>Screening for Symptoms	</a:t>
            </a:r>
          </a:p>
        </p:txBody>
      </p:sp>
      <p:pic>
        <p:nvPicPr>
          <p:cNvPr id="5" name="Picture 4">
            <a:extLst>
              <a:ext uri="{FF2B5EF4-FFF2-40B4-BE49-F238E27FC236}">
                <a16:creationId xmlns:a16="http://schemas.microsoft.com/office/drawing/2014/main" id="{82FE6794-DC0B-4E09-9E03-479C89A9DB07}"/>
              </a:ext>
            </a:extLst>
          </p:cNvPr>
          <p:cNvPicPr>
            <a:picLocks noChangeAspect="1"/>
          </p:cNvPicPr>
          <p:nvPr/>
        </p:nvPicPr>
        <p:blipFill rotWithShape="1">
          <a:blip r:embed="rId5"/>
          <a:srcRect l="14379" r="-2"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2F77F97-D613-46C2-8B98-B309A29A4372}"/>
              </a:ext>
            </a:extLst>
          </p:cNvPr>
          <p:cNvSpPr>
            <a:spLocks noGrp="1"/>
          </p:cNvSpPr>
          <p:nvPr>
            <p:ph idx="1"/>
          </p:nvPr>
        </p:nvSpPr>
        <p:spPr>
          <a:xfrm>
            <a:off x="6513788" y="2333297"/>
            <a:ext cx="4840010" cy="3843666"/>
          </a:xfrm>
        </p:spPr>
        <p:txBody>
          <a:bodyPr>
            <a:normAutofit/>
          </a:bodyPr>
          <a:lstStyle/>
          <a:p>
            <a:endParaRPr lang="en-US" sz="2000" dirty="0"/>
          </a:p>
          <a:p>
            <a:r>
              <a:rPr lang="en-US" sz="2000" dirty="0"/>
              <a:t>Everyday – whether you are on campus or not – it is recommended that you screen for symptoms. Your health is our number 1 priority!!</a:t>
            </a:r>
          </a:p>
          <a:p>
            <a:r>
              <a:rPr lang="en-US" sz="2000" dirty="0"/>
              <a:t>We have a list of specific symptoms you are screening for </a:t>
            </a:r>
          </a:p>
          <a:p>
            <a:pPr marL="0" indent="0">
              <a:buNone/>
            </a:pPr>
            <a:endParaRPr lang="en-US" sz="2000" dirty="0"/>
          </a:p>
          <a:p>
            <a:pPr marL="0" indent="0">
              <a:buNone/>
            </a:pPr>
            <a:endParaRPr lang="en-US" sz="2000" dirty="0"/>
          </a:p>
        </p:txBody>
      </p:sp>
      <p:sp>
        <p:nvSpPr>
          <p:cNvPr id="6" name="Arrow: Right 5">
            <a:extLst>
              <a:ext uri="{FF2B5EF4-FFF2-40B4-BE49-F238E27FC236}">
                <a16:creationId xmlns:a16="http://schemas.microsoft.com/office/drawing/2014/main" id="{3F6ED4B1-6B10-4987-9269-5A7CD3FC5F88}"/>
              </a:ext>
            </a:extLst>
          </p:cNvPr>
          <p:cNvSpPr/>
          <p:nvPr/>
        </p:nvSpPr>
        <p:spPr>
          <a:xfrm>
            <a:off x="8097257" y="4492844"/>
            <a:ext cx="3256541" cy="107205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9352" y="60325"/>
            <a:ext cx="609600" cy="609600"/>
          </a:xfrm>
          <a:prstGeom prst="rect">
            <a:avLst/>
          </a:prstGeom>
        </p:spPr>
      </p:pic>
    </p:spTree>
    <p:extLst>
      <p:ext uri="{BB962C8B-B14F-4D97-AF65-F5344CB8AC3E}">
        <p14:creationId xmlns:p14="http://schemas.microsoft.com/office/powerpoint/2010/main" val="273351078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43997D-4931-47AE-B589-0C70E3D75B1F}"/>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Screening for the following symptoms of  COVID-19</a:t>
            </a:r>
          </a:p>
        </p:txBody>
      </p:sp>
      <p:sp>
        <p:nvSpPr>
          <p:cNvPr id="3" name="Content Placeholder 2">
            <a:extLst>
              <a:ext uri="{FF2B5EF4-FFF2-40B4-BE49-F238E27FC236}">
                <a16:creationId xmlns:a16="http://schemas.microsoft.com/office/drawing/2014/main" id="{E7E84DB9-7748-43F2-9FC6-883FD2775A98}"/>
              </a:ext>
            </a:extLst>
          </p:cNvPr>
          <p:cNvSpPr>
            <a:spLocks noGrp="1"/>
          </p:cNvSpPr>
          <p:nvPr>
            <p:ph idx="1"/>
          </p:nvPr>
        </p:nvSpPr>
        <p:spPr>
          <a:xfrm>
            <a:off x="4810259" y="649480"/>
            <a:ext cx="6555347" cy="5546047"/>
          </a:xfrm>
        </p:spPr>
        <p:txBody>
          <a:bodyPr anchor="ctr">
            <a:normAutofit/>
          </a:bodyPr>
          <a:lstStyle/>
          <a:p>
            <a:r>
              <a:rPr lang="en-US" sz="2000" dirty="0"/>
              <a:t>Some of these symptoms may be associated with another known condition such as seasonal allergies. </a:t>
            </a:r>
          </a:p>
          <a:p>
            <a:pPr lvl="1"/>
            <a:r>
              <a:rPr lang="en-US" sz="2000" dirty="0"/>
              <a:t>fever of 100.4 degrees Fahrenheit or higher </a:t>
            </a:r>
          </a:p>
          <a:p>
            <a:pPr lvl="1"/>
            <a:r>
              <a:rPr lang="en-US" sz="2000" dirty="0"/>
              <a:t>chills</a:t>
            </a:r>
          </a:p>
          <a:p>
            <a:pPr lvl="1"/>
            <a:r>
              <a:rPr lang="en-US" sz="2000" dirty="0"/>
              <a:t>cough </a:t>
            </a:r>
          </a:p>
          <a:p>
            <a:pPr lvl="1"/>
            <a:r>
              <a:rPr lang="en-US" sz="2000" dirty="0"/>
              <a:t>shortness of breath or difficulty breathing</a:t>
            </a:r>
          </a:p>
          <a:p>
            <a:pPr lvl="1"/>
            <a:r>
              <a:rPr lang="en-US" sz="2000" dirty="0"/>
              <a:t>fatigue</a:t>
            </a:r>
          </a:p>
          <a:p>
            <a:pPr lvl="1"/>
            <a:r>
              <a:rPr lang="en-US" sz="2000" dirty="0"/>
              <a:t>muscle or body aches</a:t>
            </a:r>
          </a:p>
          <a:p>
            <a:pPr lvl="1"/>
            <a:r>
              <a:rPr lang="en-US" sz="2000" dirty="0"/>
              <a:t>headache </a:t>
            </a:r>
          </a:p>
          <a:p>
            <a:pPr lvl="1"/>
            <a:r>
              <a:rPr lang="en-US" sz="2000" dirty="0"/>
              <a:t>new loss of taste or smell </a:t>
            </a:r>
          </a:p>
          <a:p>
            <a:pPr lvl="1"/>
            <a:r>
              <a:rPr lang="en-US" sz="2000" dirty="0"/>
              <a:t>sore throat</a:t>
            </a:r>
          </a:p>
          <a:p>
            <a:pPr lvl="1"/>
            <a:r>
              <a:rPr lang="en-US" sz="2000" dirty="0"/>
              <a:t>congestion or runny nose </a:t>
            </a:r>
          </a:p>
          <a:p>
            <a:pPr lvl="1"/>
            <a:r>
              <a:rPr lang="en-US" sz="2000" dirty="0"/>
              <a:t>nausea or vomiting, or diarrhea</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79352" y="10138"/>
            <a:ext cx="609600" cy="609600"/>
          </a:xfrm>
          <a:prstGeom prst="rect">
            <a:avLst/>
          </a:prstGeom>
        </p:spPr>
      </p:pic>
    </p:spTree>
    <p:extLst>
      <p:ext uri="{BB962C8B-B14F-4D97-AF65-F5344CB8AC3E}">
        <p14:creationId xmlns:p14="http://schemas.microsoft.com/office/powerpoint/2010/main" val="3627592884"/>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EC5361D-F897-4856-B945-0455A365E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508C0C5-2268-42B5-B3C8-4D0899E05F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DF8EAB-1B8A-49EC-941B-6E3E1B7BE4E6}"/>
              </a:ext>
            </a:extLst>
          </p:cNvPr>
          <p:cNvSpPr>
            <a:spLocks noGrp="1"/>
          </p:cNvSpPr>
          <p:nvPr>
            <p:ph type="title"/>
          </p:nvPr>
        </p:nvSpPr>
        <p:spPr>
          <a:xfrm>
            <a:off x="247650" y="122237"/>
            <a:ext cx="11372850" cy="1325563"/>
          </a:xfrm>
        </p:spPr>
        <p:txBody>
          <a:bodyPr>
            <a:normAutofit/>
          </a:bodyPr>
          <a:lstStyle/>
          <a:p>
            <a:r>
              <a:rPr lang="en-US" sz="4000" dirty="0"/>
              <a:t>If you have any of these symptoms and they are not associated with a known condition, STAY HOME!</a:t>
            </a:r>
          </a:p>
        </p:txBody>
      </p:sp>
      <p:graphicFrame>
        <p:nvGraphicFramePr>
          <p:cNvPr id="2" name="Diagram 1">
            <a:extLst>
              <a:ext uri="{FF2B5EF4-FFF2-40B4-BE49-F238E27FC236}">
                <a16:creationId xmlns:a16="http://schemas.microsoft.com/office/drawing/2014/main" id="{B11EA09A-D146-4246-A215-46606942BD55}"/>
              </a:ext>
            </a:extLst>
          </p:cNvPr>
          <p:cNvGraphicFramePr/>
          <p:nvPr>
            <p:extLst>
              <p:ext uri="{D42A27DB-BD31-4B8C-83A1-F6EECF244321}">
                <p14:modId xmlns:p14="http://schemas.microsoft.com/office/powerpoint/2010/main" val="2877485171"/>
              </p:ext>
            </p:extLst>
          </p:nvPr>
        </p:nvGraphicFramePr>
        <p:xfrm>
          <a:off x="247650" y="1619250"/>
          <a:ext cx="11525250" cy="48815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00608" y="89199"/>
            <a:ext cx="609600" cy="609600"/>
          </a:xfrm>
          <a:prstGeom prst="rect">
            <a:avLst/>
          </a:prstGeom>
        </p:spPr>
      </p:pic>
    </p:spTree>
    <p:extLst>
      <p:ext uri="{BB962C8B-B14F-4D97-AF65-F5344CB8AC3E}">
        <p14:creationId xmlns:p14="http://schemas.microsoft.com/office/powerpoint/2010/main" val="2746335332"/>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3EFF7B1-6CB7-47D1-AD37-B870CA2B21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FA2962B-21B6-4689-A95D-A8FF6ADE47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745280D-ED36-41FE-8EB1-CE597C99CFE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31" name="Straight Connector 30">
              <a:extLst>
                <a:ext uri="{FF2B5EF4-FFF2-40B4-BE49-F238E27FC236}">
                  <a16:creationId xmlns:a16="http://schemas.microsoft.com/office/drawing/2014/main" id="{3D26CEB3-5AE4-4088-AD63-396DB50F289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A9279A-AD34-474C-834E-6BF658144A5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3589559-7D9A-4ECD-90BB-A5565E2DAE7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1B1A71-DCEA-4EB2-8133-98A2CD6F098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80E95A5C-1E97-41C3-9DEC-245FF6DEBF1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7" name="Oval 36">
              <a:extLst>
                <a:ext uri="{FF2B5EF4-FFF2-40B4-BE49-F238E27FC236}">
                  <a16:creationId xmlns:a16="http://schemas.microsoft.com/office/drawing/2014/main" id="{8D3C3374-C720-4FCD-B6CD-AEF1D1A6190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7639E2EF-4D23-4EA3-B29E-D6362FF722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730820A4-6CEA-4BF7-8DE4-F5B2D2EB239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F320E002-8AED-4D4F-A104-0585FFFB9A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6A0BF3F3-3A09-42CE-9483-114BD01DD96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B233BD5C-DFC7-4EB7-B348-7C9B5B8D0AC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ectangle 43">
            <a:extLst>
              <a:ext uri="{FF2B5EF4-FFF2-40B4-BE49-F238E27FC236}">
                <a16:creationId xmlns:a16="http://schemas.microsoft.com/office/drawing/2014/main" id="{A00D2CE1-35C1-46E6-BD59-CEE668BD90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A58DCE86-9AE1-46D1-96D6-04B8B3EDF6F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7" name="Straight Connector 46">
              <a:extLst>
                <a:ext uri="{FF2B5EF4-FFF2-40B4-BE49-F238E27FC236}">
                  <a16:creationId xmlns:a16="http://schemas.microsoft.com/office/drawing/2014/main" id="{89B74739-D423-4F25-A976-0A6CD86D173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018E700-FF08-42AA-9237-24E7A74AD38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6B3488A-8A55-403E-B9C9-75AFA0CF53E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5089B9D-BA8D-4A64-B95F-33940D9D686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E18403B7-F2C7-4C07-8522-21C319109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23B58CC6-A99E-43AF-A467-256F19287FB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5" name="Straight Connector 54">
              <a:extLst>
                <a:ext uri="{FF2B5EF4-FFF2-40B4-BE49-F238E27FC236}">
                  <a16:creationId xmlns:a16="http://schemas.microsoft.com/office/drawing/2014/main" id="{8FE97852-3A18-4317-B17E-8C45174F96F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9D0BC6E-6D0B-4589-B1BF-372BAA3839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30B892E-E062-4B0A-B79E-E55D36EC9AEB}"/>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D1A4DF9-C28A-4C0A-B273-702F0C4880F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843997D-4931-47AE-B589-0C70E3D75B1F}"/>
              </a:ext>
            </a:extLst>
          </p:cNvPr>
          <p:cNvSpPr>
            <a:spLocks noGrp="1"/>
          </p:cNvSpPr>
          <p:nvPr>
            <p:ph type="title"/>
          </p:nvPr>
        </p:nvSpPr>
        <p:spPr>
          <a:xfrm>
            <a:off x="630936" y="495992"/>
            <a:ext cx="4195140" cy="5638831"/>
          </a:xfrm>
          <a:noFill/>
        </p:spPr>
        <p:txBody>
          <a:bodyPr anchor="ctr">
            <a:normAutofit/>
          </a:bodyPr>
          <a:lstStyle/>
          <a:p>
            <a:r>
              <a:rPr lang="en-US" sz="4800" dirty="0"/>
              <a:t>If you test Positive  for COVID-19: </a:t>
            </a:r>
          </a:p>
        </p:txBody>
      </p:sp>
      <p:sp>
        <p:nvSpPr>
          <p:cNvPr id="6" name="Content Placeholder 5">
            <a:extLst>
              <a:ext uri="{FF2B5EF4-FFF2-40B4-BE49-F238E27FC236}">
                <a16:creationId xmlns:a16="http://schemas.microsoft.com/office/drawing/2014/main" id="{138F1140-026C-43BF-B492-99D7567F8B31}"/>
              </a:ext>
            </a:extLst>
          </p:cNvPr>
          <p:cNvSpPr>
            <a:spLocks noGrp="1"/>
          </p:cNvSpPr>
          <p:nvPr>
            <p:ph idx="1"/>
          </p:nvPr>
        </p:nvSpPr>
        <p:spPr>
          <a:xfrm>
            <a:off x="4423672" y="677620"/>
            <a:ext cx="6930128" cy="5499343"/>
          </a:xfrm>
        </p:spPr>
        <p:txBody>
          <a:bodyPr>
            <a:normAutofit fontScale="92500" lnSpcReduction="10000"/>
          </a:bodyPr>
          <a:lstStyle/>
          <a:p>
            <a:pPr lvl="0"/>
            <a:r>
              <a:rPr lang="en-US" dirty="0"/>
              <a:t>Stay home. </a:t>
            </a:r>
          </a:p>
          <a:p>
            <a:pPr lvl="0"/>
            <a:r>
              <a:rPr lang="en-US" dirty="0"/>
              <a:t>Inform Student Health </a:t>
            </a:r>
            <a:r>
              <a:rPr lang="en-US" dirty="0" smtClean="0"/>
              <a:t>Center </a:t>
            </a:r>
            <a:r>
              <a:rPr lang="en-US" dirty="0"/>
              <a:t>of your positive test</a:t>
            </a:r>
          </a:p>
          <a:p>
            <a:pPr lvl="1"/>
            <a:r>
              <a:rPr lang="en-US" dirty="0"/>
              <a:t>Phone: 209-946-2315</a:t>
            </a:r>
          </a:p>
          <a:p>
            <a:pPr lvl="1"/>
            <a:r>
              <a:rPr lang="en-US" dirty="0"/>
              <a:t>Advice Nurse Available 24/7: 209-946-2315 select option 4 </a:t>
            </a:r>
          </a:p>
          <a:p>
            <a:pPr lvl="0"/>
            <a:r>
              <a:rPr lang="en-US" dirty="0"/>
              <a:t>Since you are positive for COVID-19, you will be asked to self-isolate which mean you can only leave your room assignment for medical care. </a:t>
            </a:r>
          </a:p>
          <a:p>
            <a:pPr lvl="1"/>
            <a:r>
              <a:rPr lang="en-US" dirty="0"/>
              <a:t>Student Health </a:t>
            </a:r>
            <a:r>
              <a:rPr lang="en-US" dirty="0" smtClean="0"/>
              <a:t>Center, </a:t>
            </a:r>
            <a:r>
              <a:rPr lang="en-US" dirty="0"/>
              <a:t>when notified of your positive test, will inform the Office of the Dean of Students so resources can be provided to you as you navigate this experience. </a:t>
            </a:r>
          </a:p>
          <a:p>
            <a:pPr lvl="0"/>
            <a:r>
              <a:rPr lang="en-US" dirty="0"/>
              <a:t>Do not go to work, school, or public areas. Avoid using public transportation, ride sharing, or taxis. </a:t>
            </a:r>
          </a:p>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1576" y="68020"/>
            <a:ext cx="609600" cy="609600"/>
          </a:xfrm>
          <a:prstGeom prst="rect">
            <a:avLst/>
          </a:prstGeom>
        </p:spPr>
      </p:pic>
    </p:spTree>
    <p:extLst>
      <p:ext uri="{BB962C8B-B14F-4D97-AF65-F5344CB8AC3E}">
        <p14:creationId xmlns:p14="http://schemas.microsoft.com/office/powerpoint/2010/main" val="55695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5000"/>
    </mc:Choice>
    <mc:Fallback xmlns="">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0792D4F-247E-46FE-85FC-881DEFA41D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FA3CD3A3-D3C1-4567-BEC0-3A50E9A3A6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27F6C4-CB4E-4714-96FA-8ADD3FB16B07}"/>
              </a:ext>
            </a:extLst>
          </p:cNvPr>
          <p:cNvSpPr>
            <a:spLocks noGrp="1"/>
          </p:cNvSpPr>
          <p:nvPr>
            <p:ph type="title"/>
          </p:nvPr>
        </p:nvSpPr>
        <p:spPr>
          <a:xfrm>
            <a:off x="320040" y="4988052"/>
            <a:ext cx="3218688" cy="1344168"/>
          </a:xfrm>
        </p:spPr>
        <p:txBody>
          <a:bodyPr anchor="ctr">
            <a:normAutofit/>
          </a:bodyPr>
          <a:lstStyle/>
          <a:p>
            <a:r>
              <a:rPr lang="en-US" sz="4000" dirty="0">
                <a:solidFill>
                  <a:schemeClr val="bg1"/>
                </a:solidFill>
              </a:rPr>
              <a:t>Face Coverings</a:t>
            </a:r>
          </a:p>
        </p:txBody>
      </p:sp>
      <p:cxnSp>
        <p:nvCxnSpPr>
          <p:cNvPr id="29" name="Straight Connector 28">
            <a:extLst>
              <a:ext uri="{FF2B5EF4-FFF2-40B4-BE49-F238E27FC236}">
                <a16:creationId xmlns:a16="http://schemas.microsoft.com/office/drawing/2014/main" id="{B56D13EF-D431-4D0F-BFFC-1B5A686FF9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F37C17-FA72-4269-A98D-69D1C06D10BC}"/>
              </a:ext>
            </a:extLst>
          </p:cNvPr>
          <p:cNvSpPr>
            <a:spLocks noGrp="1"/>
          </p:cNvSpPr>
          <p:nvPr>
            <p:ph idx="1"/>
          </p:nvPr>
        </p:nvSpPr>
        <p:spPr>
          <a:xfrm>
            <a:off x="4379976" y="5010912"/>
            <a:ext cx="6976872" cy="1344168"/>
          </a:xfrm>
        </p:spPr>
        <p:txBody>
          <a:bodyPr anchor="ctr">
            <a:normAutofit/>
          </a:bodyPr>
          <a:lstStyle/>
          <a:p>
            <a:endParaRPr lang="en-US" sz="1700" dirty="0">
              <a:solidFill>
                <a:schemeClr val="bg1"/>
              </a:solidFill>
            </a:endParaRPr>
          </a:p>
          <a:p>
            <a:endParaRPr lang="en-US" sz="17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583606611"/>
              </p:ext>
            </p:extLst>
          </p:nvPr>
        </p:nvGraphicFramePr>
        <p:xfrm>
          <a:off x="320040" y="464664"/>
          <a:ext cx="11548873" cy="4227729"/>
        </p:xfrm>
        <a:graphic>
          <a:graphicData uri="http://schemas.openxmlformats.org/drawingml/2006/table">
            <a:tbl>
              <a:tblPr firstRow="1" bandRow="1">
                <a:tableStyleId>{93296810-A885-4BE3-A3E7-6D5BEEA58F35}</a:tableStyleId>
              </a:tblPr>
              <a:tblGrid>
                <a:gridCol w="5732624">
                  <a:extLst>
                    <a:ext uri="{9D8B030D-6E8A-4147-A177-3AD203B41FA5}">
                      <a16:colId xmlns:a16="http://schemas.microsoft.com/office/drawing/2014/main" val="1822181426"/>
                    </a:ext>
                  </a:extLst>
                </a:gridCol>
                <a:gridCol w="5816249">
                  <a:extLst>
                    <a:ext uri="{9D8B030D-6E8A-4147-A177-3AD203B41FA5}">
                      <a16:colId xmlns:a16="http://schemas.microsoft.com/office/drawing/2014/main" val="2754678198"/>
                    </a:ext>
                  </a:extLst>
                </a:gridCol>
              </a:tblGrid>
              <a:tr h="663365">
                <a:tc>
                  <a:txBody>
                    <a:bodyPr/>
                    <a:lstStyle/>
                    <a:p>
                      <a:r>
                        <a:rPr lang="en-US" sz="2800" dirty="0" smtClean="0"/>
                        <a:t>Fully Vaccinated</a:t>
                      </a:r>
                      <a:endParaRPr lang="en-US" sz="2800" dirty="0"/>
                    </a:p>
                  </a:txBody>
                  <a:tcPr marL="89644" marR="89644" marT="44822" marB="44822"/>
                </a:tc>
                <a:tc>
                  <a:txBody>
                    <a:bodyPr/>
                    <a:lstStyle/>
                    <a:p>
                      <a:r>
                        <a:rPr lang="en-US" sz="2800" dirty="0" smtClean="0"/>
                        <a:t>Unvaccinated</a:t>
                      </a:r>
                      <a:r>
                        <a:rPr lang="en-US" sz="2800" baseline="0" dirty="0" smtClean="0"/>
                        <a:t> or Partially Vaccinated</a:t>
                      </a:r>
                      <a:endParaRPr lang="en-US" sz="2800" dirty="0"/>
                    </a:p>
                  </a:txBody>
                  <a:tcPr marL="89644" marR="89644" marT="44822" marB="44822"/>
                </a:tc>
                <a:extLst>
                  <a:ext uri="{0D108BD9-81ED-4DB2-BD59-A6C34878D82A}">
                    <a16:rowId xmlns:a16="http://schemas.microsoft.com/office/drawing/2014/main" val="2876319158"/>
                  </a:ext>
                </a:extLst>
              </a:tr>
              <a:tr h="3352680">
                <a:tc>
                  <a:txBody>
                    <a:bodyPr/>
                    <a:lstStyle/>
                    <a:p>
                      <a:pPr marL="285750" lvl="0" indent="-285750">
                        <a:buFont typeface="Arial" panose="020B0604020202020204" pitchFamily="34" charset="0"/>
                        <a:buChar char="•"/>
                      </a:pPr>
                      <a:r>
                        <a:rPr lang="en-US" sz="2400" dirty="0" smtClean="0"/>
                        <a:t>Masks </a:t>
                      </a:r>
                      <a:r>
                        <a:rPr lang="en-US" sz="2400" dirty="0" smtClean="0"/>
                        <a:t>must be worn at all times indoors unless in room alone.</a:t>
                      </a:r>
                      <a:endParaRPr lang="en-US" sz="2400" dirty="0" smtClean="0"/>
                    </a:p>
                    <a:p>
                      <a:pPr marL="285750" lvl="0" indent="-285750">
                        <a:buFont typeface="Arial" panose="020B0604020202020204" pitchFamily="34" charset="0"/>
                        <a:buChar char="•"/>
                      </a:pPr>
                      <a:r>
                        <a:rPr lang="en-US" sz="2400" dirty="0" smtClean="0"/>
                        <a:t>Masks are encouraged during large </a:t>
                      </a:r>
                      <a:r>
                        <a:rPr lang="en-US" sz="2400" dirty="0" smtClean="0"/>
                        <a:t>outdoor </a:t>
                      </a:r>
                      <a:r>
                        <a:rPr lang="en-US" sz="2400" dirty="0" smtClean="0"/>
                        <a:t>events</a:t>
                      </a:r>
                      <a:r>
                        <a:rPr lang="en-US" sz="2400" dirty="0" smtClean="0"/>
                        <a:t>.</a:t>
                      </a:r>
                    </a:p>
                    <a:p>
                      <a:pPr marL="285750" lvl="0" indent="-285750">
                        <a:buFont typeface="Arial" panose="020B0604020202020204" pitchFamily="34" charset="0"/>
                        <a:buChar char="•"/>
                      </a:pPr>
                      <a:r>
                        <a:rPr lang="en-US" sz="2400" dirty="0" smtClean="0"/>
                        <a:t>Social Distancing is</a:t>
                      </a:r>
                      <a:r>
                        <a:rPr lang="en-US" sz="2400" baseline="0" dirty="0" smtClean="0"/>
                        <a:t> encouraged.</a:t>
                      </a:r>
                      <a:endParaRPr lang="en-US" sz="2400" dirty="0" smtClean="0"/>
                    </a:p>
                    <a:p>
                      <a:pPr marL="285750" lvl="0" indent="-285750">
                        <a:buFont typeface="Arial" panose="020B0604020202020204" pitchFamily="34" charset="0"/>
                        <a:buChar char="•"/>
                      </a:pPr>
                      <a:r>
                        <a:rPr lang="en-US" sz="2400" dirty="0" smtClean="0"/>
                        <a:t>If exposed to COVID, quarantine is not necessary unless you have symptoms.</a:t>
                      </a:r>
                    </a:p>
                    <a:p>
                      <a:endParaRPr lang="en-US" sz="1800" dirty="0"/>
                    </a:p>
                  </a:txBody>
                  <a:tcPr marL="89644" marR="89644" marT="44822" marB="44822"/>
                </a:tc>
                <a:tc>
                  <a:txBody>
                    <a:bodyPr/>
                    <a:lstStyle/>
                    <a:p>
                      <a:pPr marL="285750" lvl="0" indent="-285750">
                        <a:buFont typeface="Arial" panose="020B0604020202020204" pitchFamily="34" charset="0"/>
                        <a:buChar char="•"/>
                      </a:pPr>
                      <a:r>
                        <a:rPr lang="en-US" sz="2400" dirty="0" smtClean="0">
                          <a:solidFill>
                            <a:schemeClr val="bg1"/>
                          </a:solidFill>
                        </a:rPr>
                        <a:t>Masks must be worn at all times indoors unless in room alone. </a:t>
                      </a:r>
                    </a:p>
                    <a:p>
                      <a:pPr marL="285750" lvl="0" indent="-285750">
                        <a:buFont typeface="Arial" panose="020B0604020202020204" pitchFamily="34" charset="0"/>
                        <a:buChar char="•"/>
                      </a:pPr>
                      <a:r>
                        <a:rPr lang="en-US" sz="2400" dirty="0" smtClean="0">
                          <a:solidFill>
                            <a:schemeClr val="bg1"/>
                          </a:solidFill>
                        </a:rPr>
                        <a:t>Masks must be worn outdoors in crowded settings.</a:t>
                      </a:r>
                    </a:p>
                    <a:p>
                      <a:pPr marL="285750" lvl="0" indent="-285750">
                        <a:buFont typeface="Arial" panose="020B0604020202020204" pitchFamily="34" charset="0"/>
                        <a:buChar char="•"/>
                      </a:pPr>
                      <a:r>
                        <a:rPr lang="en-US" sz="2400" dirty="0" smtClean="0">
                          <a:solidFill>
                            <a:schemeClr val="bg1"/>
                          </a:solidFill>
                        </a:rPr>
                        <a:t>Maintain social distance (6’ apart) when eating or drinking. </a:t>
                      </a:r>
                    </a:p>
                    <a:p>
                      <a:pPr marL="285750" indent="-285750">
                        <a:buFont typeface="Arial" panose="020B0604020202020204" pitchFamily="34" charset="0"/>
                        <a:buChar char="•"/>
                      </a:pPr>
                      <a:r>
                        <a:rPr lang="en-US" sz="2400" dirty="0" smtClean="0">
                          <a:solidFill>
                            <a:schemeClr val="bg1"/>
                          </a:solidFill>
                        </a:rPr>
                        <a:t>Information about vaccine clinics, including events at Pacific, can be found at </a:t>
                      </a:r>
                      <a:r>
                        <a:rPr lang="en-US" sz="2400" u="sng" dirty="0" err="1" smtClean="0">
                          <a:solidFill>
                            <a:schemeClr val="bg1"/>
                          </a:solidFill>
                          <a:hlinkClick r:id="rId5"/>
                        </a:rPr>
                        <a:t>MyTurn</a:t>
                      </a:r>
                      <a:r>
                        <a:rPr lang="en-US" sz="2400" dirty="0" smtClean="0">
                          <a:solidFill>
                            <a:schemeClr val="bg1"/>
                          </a:solidFill>
                        </a:rPr>
                        <a:t>. </a:t>
                      </a:r>
                    </a:p>
                    <a:p>
                      <a:pPr lvl="0">
                        <a:buFont typeface="Wingdings" panose="05000000000000000000" pitchFamily="2" charset="2"/>
                        <a:buChar char="Ø"/>
                      </a:pPr>
                      <a:endParaRPr lang="en-US" dirty="0" smtClean="0"/>
                    </a:p>
                    <a:p>
                      <a:endParaRPr lang="en-US" sz="1800" dirty="0"/>
                    </a:p>
                  </a:txBody>
                  <a:tcPr marL="89644" marR="89644" marT="44822" marB="44822"/>
                </a:tc>
                <a:extLst>
                  <a:ext uri="{0D108BD9-81ED-4DB2-BD59-A6C34878D82A}">
                    <a16:rowId xmlns:a16="http://schemas.microsoft.com/office/drawing/2014/main" val="3708090539"/>
                  </a:ext>
                </a:extLst>
              </a:tr>
            </a:tbl>
          </a:graphicData>
        </a:graphic>
      </p:graphicFrame>
      <p:sp>
        <p:nvSpPr>
          <p:cNvPr id="5" name="TextBox 4"/>
          <p:cNvSpPr txBox="1"/>
          <p:nvPr/>
        </p:nvSpPr>
        <p:spPr>
          <a:xfrm>
            <a:off x="4059935" y="5010912"/>
            <a:ext cx="7808977" cy="1515800"/>
          </a:xfrm>
          <a:prstGeom prst="rect">
            <a:avLst/>
          </a:prstGeom>
          <a:noFill/>
        </p:spPr>
        <p:txBody>
          <a:bodyPr wrap="square" rtlCol="0">
            <a:spAutoFit/>
          </a:bodyPr>
          <a:lstStyle/>
          <a:p>
            <a:r>
              <a:rPr lang="en-US" sz="1850" dirty="0">
                <a:solidFill>
                  <a:schemeClr val="bg1"/>
                </a:solidFill>
              </a:rPr>
              <a:t>Face covering means a surgical mask, a medical procedure mask, </a:t>
            </a:r>
            <a:r>
              <a:rPr lang="en-US" sz="1850" dirty="0" smtClean="0">
                <a:solidFill>
                  <a:schemeClr val="bg1"/>
                </a:solidFill>
              </a:rPr>
              <a:t>or </a:t>
            </a:r>
            <a:r>
              <a:rPr lang="en-US" sz="1850" dirty="0">
                <a:solidFill>
                  <a:schemeClr val="bg1"/>
                </a:solidFill>
              </a:rPr>
              <a:t>a tightly woven fabric or non-woven material of at least two layers. </a:t>
            </a:r>
            <a:r>
              <a:rPr lang="en-US" sz="1850" dirty="0" smtClean="0">
                <a:solidFill>
                  <a:schemeClr val="bg1"/>
                </a:solidFill>
              </a:rPr>
              <a:t>A </a:t>
            </a:r>
            <a:r>
              <a:rPr lang="en-US" sz="1850" dirty="0">
                <a:solidFill>
                  <a:schemeClr val="bg1"/>
                </a:solidFill>
              </a:rPr>
              <a:t>face covering has no visible holes or openings and must cover the nose and mouth. </a:t>
            </a:r>
            <a:r>
              <a:rPr lang="en-US" sz="1850" dirty="0" smtClean="0">
                <a:solidFill>
                  <a:schemeClr val="bg1"/>
                </a:solidFill>
              </a:rPr>
              <a:t>A </a:t>
            </a:r>
            <a:r>
              <a:rPr lang="en-US" sz="1850" dirty="0">
                <a:solidFill>
                  <a:schemeClr val="bg1"/>
                </a:solidFill>
              </a:rPr>
              <a:t>face covering does not include a scarf, ski mask, balaclava, bandana, turtleneck, collar or single layer of fabric. </a:t>
            </a:r>
            <a:endParaRPr lang="en-US" sz="185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9411" y="0"/>
            <a:ext cx="609600" cy="609600"/>
          </a:xfrm>
          <a:prstGeom prst="rect">
            <a:avLst/>
          </a:prstGeom>
        </p:spPr>
      </p:pic>
    </p:spTree>
    <p:extLst>
      <p:ext uri="{BB962C8B-B14F-4D97-AF65-F5344CB8AC3E}">
        <p14:creationId xmlns:p14="http://schemas.microsoft.com/office/powerpoint/2010/main" val="2755575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advTm="74000"/>
    </mc:Choice>
    <mc:Fallback>
      <p:transition spd="slow" advClick="0" advTm="7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afterEffect">
                                  <p:stCondLst>
                                    <p:cond delay="0"/>
                                  </p:stCondLst>
                                  <p:childTnLst>
                                    <p:cmd type="call" cmd="playFrom(0.0)">
                                      <p:cBhvr>
                                        <p:cTn id="11" dur="74015"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icture containing icon of two hands with soap washing.&#10;&#10;Description automatically generated">
            <a:extLst>
              <a:ext uri="{FF2B5EF4-FFF2-40B4-BE49-F238E27FC236}">
                <a16:creationId xmlns:a16="http://schemas.microsoft.com/office/drawing/2014/main" id="{4B50E6B6-A82B-4268-BFF2-F5FAABA53AE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t="1782" r="2" b="387"/>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72" name="Freeform: Shape 71">
            <a:extLst>
              <a:ext uri="{FF2B5EF4-FFF2-40B4-BE49-F238E27FC236}">
                <a16:creationId xmlns:a16="http://schemas.microsoft.com/office/drawing/2014/main" id="{5FDF4720-5445-47BE-89FE-E40D1AE6F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74" name="Freeform: Shape 73">
            <a:extLst>
              <a:ext uri="{FF2B5EF4-FFF2-40B4-BE49-F238E27FC236}">
                <a16:creationId xmlns:a16="http://schemas.microsoft.com/office/drawing/2014/main" id="{AC8710B4-A815-4082-9E4F-F13A000709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9916A37-260C-4E35-975C-4AD1032A33CD}"/>
              </a:ext>
            </a:extLst>
          </p:cNvPr>
          <p:cNvSpPr>
            <a:spLocks noGrp="1"/>
          </p:cNvSpPr>
          <p:nvPr>
            <p:ph type="title"/>
          </p:nvPr>
        </p:nvSpPr>
        <p:spPr>
          <a:xfrm>
            <a:off x="6801436" y="1396289"/>
            <a:ext cx="4819952" cy="1325563"/>
          </a:xfrm>
        </p:spPr>
        <p:txBody>
          <a:bodyPr>
            <a:normAutofit/>
          </a:bodyPr>
          <a:lstStyle/>
          <a:p>
            <a:r>
              <a:rPr lang="en-US" dirty="0"/>
              <a:t>Hand hygiene	</a:t>
            </a:r>
          </a:p>
        </p:txBody>
      </p:sp>
      <p:graphicFrame>
        <p:nvGraphicFramePr>
          <p:cNvPr id="5" name="Content Placeholder 2">
            <a:extLst>
              <a:ext uri="{FF2B5EF4-FFF2-40B4-BE49-F238E27FC236}">
                <a16:creationId xmlns:a16="http://schemas.microsoft.com/office/drawing/2014/main" id="{FE44071C-5E56-4091-9E08-A536BB1EC2EB}"/>
              </a:ext>
            </a:extLst>
          </p:cNvPr>
          <p:cNvGraphicFramePr>
            <a:graphicFrameLocks noGrp="1"/>
          </p:cNvGraphicFramePr>
          <p:nvPr>
            <p:ph idx="1"/>
            <p:extLst>
              <p:ext uri="{D42A27DB-BD31-4B8C-83A1-F6EECF244321}">
                <p14:modId xmlns:p14="http://schemas.microsoft.com/office/powerpoint/2010/main" val="1892823381"/>
              </p:ext>
            </p:extLst>
          </p:nvPr>
        </p:nvGraphicFramePr>
        <p:xfrm>
          <a:off x="6801435" y="2871982"/>
          <a:ext cx="4819951" cy="31816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a:extLst>
              <a:ext uri="{FF2B5EF4-FFF2-40B4-BE49-F238E27FC236}">
                <a16:creationId xmlns:a16="http://schemas.microsoft.com/office/drawing/2014/main" id="{89490E7D-1305-4B31-BE1E-A42B52C7065E}"/>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5" tooltip="https://lemiwashmyhands.org/">
                  <a:extLst>
                    <a:ext uri="{A12FA001-AC4F-418D-AE19-62706E023703}">
                      <ahyp:hlinkClr xmlns=""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1" tooltip="https://creativecommons.org/licenses/by/3.0/">
                  <a:extLst>
                    <a:ext uri="{A12FA001-AC4F-418D-AE19-62706E023703}">
                      <ahyp:hlinkClr xmlns="" xmlns:ahyp="http://schemas.microsoft.com/office/drawing/2018/hyperlinkcolor" val="tx"/>
                    </a:ext>
                  </a:extLst>
                </a:hlinkClick>
              </a:rPr>
              <a:t>CC BY</a:t>
            </a:r>
            <a:endParaRPr lang="en-US" sz="700" dirty="0">
              <a:solidFill>
                <a:srgbClr val="FFFFFF"/>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81584" y="88545"/>
            <a:ext cx="609600" cy="609600"/>
          </a:xfrm>
          <a:prstGeom prst="rect">
            <a:avLst/>
          </a:prstGeom>
        </p:spPr>
      </p:pic>
    </p:spTree>
    <p:extLst>
      <p:ext uri="{BB962C8B-B14F-4D97-AF65-F5344CB8AC3E}">
        <p14:creationId xmlns:p14="http://schemas.microsoft.com/office/powerpoint/2010/main" val="9336439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0792D4F-247E-46FE-85FC-881DEFA41D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6D1D0DF-2737-495D-A52C-F4F15B5E91B4}"/>
              </a:ext>
            </a:extLst>
          </p:cNvPr>
          <p:cNvSpPr>
            <a:spLocks noGrp="1"/>
          </p:cNvSpPr>
          <p:nvPr>
            <p:ph type="title"/>
          </p:nvPr>
        </p:nvSpPr>
        <p:spPr>
          <a:xfrm>
            <a:off x="6684264" y="371535"/>
            <a:ext cx="4892040" cy="1773936"/>
          </a:xfrm>
        </p:spPr>
        <p:txBody>
          <a:bodyPr vert="horz" lIns="91440" tIns="45720" rIns="91440" bIns="45720" rtlCol="0" anchor="b">
            <a:normAutofit/>
          </a:bodyPr>
          <a:lstStyle/>
          <a:p>
            <a:r>
              <a:rPr lang="en-US" sz="3100" kern="1200" dirty="0">
                <a:solidFill>
                  <a:schemeClr val="bg1"/>
                </a:solidFill>
                <a:latin typeface="+mj-lt"/>
                <a:ea typeface="+mj-ea"/>
                <a:cs typeface="+mj-cs"/>
              </a:rPr>
              <a:t>Be sure to identify - and evaluate your surroundings for - COVID-19 Hazards	</a:t>
            </a:r>
          </a:p>
        </p:txBody>
      </p:sp>
      <p:pic>
        <p:nvPicPr>
          <p:cNvPr id="8" name="Picture 7" descr="Logo&#10;&#10;Description automatically generated">
            <a:extLst>
              <a:ext uri="{FF2B5EF4-FFF2-40B4-BE49-F238E27FC236}">
                <a16:creationId xmlns:a16="http://schemas.microsoft.com/office/drawing/2014/main" id="{A897B4C1-E1EB-420C-BB1A-B266F6EC0B94}"/>
              </a:ext>
            </a:extLst>
          </p:cNvPr>
          <p:cNvPicPr>
            <a:picLocks noChangeAspect="1"/>
          </p:cNvPicPr>
          <p:nvPr/>
        </p:nvPicPr>
        <p:blipFill rotWithShape="1">
          <a:blip r:embed="rId5">
            <a:extLst>
              <a:ext uri="{28A0092B-C50C-407E-A947-70E740481C1C}">
                <a14:useLocalDpi xmlns:a14="http://schemas.microsoft.com/office/drawing/2010/main" val="0"/>
              </a:ext>
            </a:extLst>
          </a:blip>
          <a:srcRect t="39668"/>
          <a:stretch/>
        </p:blipFill>
        <p:spPr>
          <a:xfrm>
            <a:off x="470018" y="2990910"/>
            <a:ext cx="5025525" cy="25847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21" name="Straight Connector 20">
            <a:extLst>
              <a:ext uri="{FF2B5EF4-FFF2-40B4-BE49-F238E27FC236}">
                <a16:creationId xmlns:a16="http://schemas.microsoft.com/office/drawing/2014/main" id="{7AD0F4D2-80E7-4A78-82EE-BEAEE494540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8F0C33-7F4C-43BF-A4FC-8565A171F977}"/>
              </a:ext>
            </a:extLst>
          </p:cNvPr>
          <p:cNvSpPr>
            <a:spLocks noGrp="1"/>
          </p:cNvSpPr>
          <p:nvPr>
            <p:ph sz="half" idx="1"/>
          </p:nvPr>
        </p:nvSpPr>
        <p:spPr>
          <a:xfrm>
            <a:off x="6684264" y="2145471"/>
            <a:ext cx="4892040" cy="4712528"/>
          </a:xfrm>
        </p:spPr>
        <p:txBody>
          <a:bodyPr vert="horz" lIns="91440" tIns="45720" rIns="91440" bIns="45720" rtlCol="0" anchor="t">
            <a:normAutofit/>
          </a:bodyPr>
          <a:lstStyle/>
          <a:p>
            <a:r>
              <a:rPr lang="en-US" sz="1800" dirty="0">
                <a:solidFill>
                  <a:schemeClr val="bg1"/>
                </a:solidFill>
              </a:rPr>
              <a:t>Everyone should evaluate their surroundings for COVID-19 hazards</a:t>
            </a:r>
          </a:p>
          <a:p>
            <a:r>
              <a:rPr lang="en-US" sz="1800" dirty="0">
                <a:solidFill>
                  <a:schemeClr val="bg1"/>
                </a:solidFill>
              </a:rPr>
              <a:t>Certain situations can increase COVID-19 hazards, such as:</a:t>
            </a:r>
          </a:p>
          <a:p>
            <a:pPr lvl="1"/>
            <a:r>
              <a:rPr lang="en-US" sz="1800" dirty="0">
                <a:solidFill>
                  <a:schemeClr val="bg1"/>
                </a:solidFill>
              </a:rPr>
              <a:t>Meetings for clubs and group activities</a:t>
            </a:r>
          </a:p>
          <a:p>
            <a:pPr lvl="1"/>
            <a:r>
              <a:rPr lang="en-US" sz="1800" dirty="0">
                <a:solidFill>
                  <a:schemeClr val="bg1"/>
                </a:solidFill>
              </a:rPr>
              <a:t>Small group discussions</a:t>
            </a:r>
          </a:p>
          <a:p>
            <a:pPr lvl="1"/>
            <a:r>
              <a:rPr lang="en-US" sz="1800" dirty="0">
                <a:solidFill>
                  <a:schemeClr val="bg1"/>
                </a:solidFill>
              </a:rPr>
              <a:t>Social events</a:t>
            </a:r>
          </a:p>
          <a:p>
            <a:r>
              <a:rPr lang="en-US" sz="1800" dirty="0">
                <a:solidFill>
                  <a:schemeClr val="bg1"/>
                </a:solidFill>
              </a:rPr>
              <a:t>Questions, concerns, and suggestions can be submitted at: </a:t>
            </a:r>
            <a:r>
              <a:rPr lang="en-US" sz="1800" dirty="0">
                <a:solidFill>
                  <a:schemeClr val="bg1"/>
                </a:solidFill>
                <a:hlinkClick r:id="rId6"/>
              </a:rPr>
              <a:t>https://www.pulse.pacific.edu/x87140.html</a:t>
            </a:r>
            <a:endParaRPr lang="en-US" sz="1800" dirty="0">
              <a:solidFill>
                <a:schemeClr val="bg1"/>
              </a:solidFill>
            </a:endParaRPr>
          </a:p>
          <a:p>
            <a:r>
              <a:rPr lang="en-US" sz="1800" dirty="0">
                <a:solidFill>
                  <a:schemeClr val="bg1"/>
                </a:solidFill>
              </a:rPr>
              <a:t>Campus staff are continuously:</a:t>
            </a:r>
          </a:p>
          <a:p>
            <a:pPr lvl="1"/>
            <a:r>
              <a:rPr lang="en-US" sz="1800" dirty="0">
                <a:solidFill>
                  <a:schemeClr val="bg1"/>
                </a:solidFill>
              </a:rPr>
              <a:t>Evaluating areas with increased risk</a:t>
            </a:r>
          </a:p>
          <a:p>
            <a:pPr lvl="1"/>
            <a:r>
              <a:rPr lang="en-US" sz="1800" dirty="0">
                <a:solidFill>
                  <a:schemeClr val="bg1"/>
                </a:solidFill>
              </a:rPr>
              <a:t>Implementing controls as needed (e.g., portable air filtration units, enhanced PPE, signage, etc.) to keep our campus safe.</a:t>
            </a:r>
          </a:p>
          <a:p>
            <a:endParaRPr lang="en-US" sz="1300" dirty="0"/>
          </a:p>
        </p:txBody>
      </p:sp>
      <p:pic>
        <p:nvPicPr>
          <p:cNvPr id="5" name="Picture 4">
            <a:extLst>
              <a:ext uri="{FF2B5EF4-FFF2-40B4-BE49-F238E27FC236}">
                <a16:creationId xmlns:a16="http://schemas.microsoft.com/office/drawing/2014/main" id="{940D8CA3-042C-43F5-A1FD-16026970EC0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455" b="99636" l="9901" r="89901">
                        <a14:foregroundMark x1="49901" y1="9091" x2="49901" y2="9091"/>
                        <a14:foregroundMark x1="56436" y1="6545" x2="56436" y2="6545"/>
                        <a14:foregroundMark x1="73663" y1="10182" x2="73663" y2="10182"/>
                        <a14:foregroundMark x1="63168" y1="5818" x2="73069" y2="6545"/>
                        <a14:foregroundMark x1="73069" y1="6545" x2="75644" y2="25455"/>
                        <a14:foregroundMark x1="75644" y1="25455" x2="75644" y2="25455"/>
                        <a14:foregroundMark x1="48713" y1="12364" x2="42376" y2="27636"/>
                        <a14:foregroundMark x1="42376" y1="27636" x2="42772" y2="28727"/>
                        <a14:foregroundMark x1="41584" y1="78909" x2="48317" y2="98182"/>
                        <a14:foregroundMark x1="48317" y1="98182" x2="60594" y2="90545"/>
                        <a14:foregroundMark x1="60594" y1="90545" x2="62376" y2="88000"/>
                        <a14:foregroundMark x1="75050" y1="73091" x2="83168" y2="99636"/>
                        <a14:foregroundMark x1="27525" y1="54909" x2="31089" y2="61455"/>
                        <a14:foregroundMark x1="28713" y1="53091" x2="32277" y2="55636"/>
                        <a14:foregroundMark x1="32277" y1="48000" x2="38218" y2="47273"/>
                        <a14:foregroundMark x1="37030" y1="49091" x2="37822" y2="65091"/>
                        <a14:foregroundMark x1="34059" y1="55273" x2="32277" y2="58182"/>
                        <a14:backgroundMark x1="32871" y1="53455" x2="33861" y2="53091"/>
                      </a14:backgroundRemoval>
                    </a14:imgEffect>
                  </a14:imgLayer>
                </a14:imgProps>
              </a:ext>
            </a:extLst>
          </a:blip>
          <a:stretch>
            <a:fillRect/>
          </a:stretch>
        </p:blipFill>
        <p:spPr>
          <a:xfrm>
            <a:off x="611838" y="371535"/>
            <a:ext cx="4810125" cy="261937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82400" y="66735"/>
            <a:ext cx="609600" cy="609600"/>
          </a:xfrm>
          <a:prstGeom prst="rect">
            <a:avLst/>
          </a:prstGeom>
        </p:spPr>
      </p:pic>
    </p:spTree>
    <p:extLst>
      <p:ext uri="{BB962C8B-B14F-4D97-AF65-F5344CB8AC3E}">
        <p14:creationId xmlns:p14="http://schemas.microsoft.com/office/powerpoint/2010/main" val="2826186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9000"/>
    </mc:Choice>
    <mc:Fallback xmlns="">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F614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C145C1-CE25-45E1-AED5-C01D3ADD7B8B}"/>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3700" dirty="0">
                <a:solidFill>
                  <a:srgbClr val="FFFFFF"/>
                </a:solidFill>
              </a:rPr>
              <a:t>Do you have questions about University policies and procedures around COVID-19? </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4540EBCB-4F55-442A-B6BE-23CEC41FBABC}"/>
              </a:ext>
            </a:extLst>
          </p:cNvPr>
          <p:cNvPicPr>
            <a:picLocks noGrp="1" noChangeAspect="1"/>
          </p:cNvPicPr>
          <p:nvPr>
            <p:ph sz="half" idx="2"/>
          </p:nvPr>
        </p:nvPicPr>
        <p:blipFill rotWithShape="1">
          <a:blip r:embed="rId4"/>
          <a:srcRect t="4970" r="1" b="409"/>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55C6F1D-4924-428B-848F-D8BAA9D914B5}"/>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sz="2000" dirty="0">
                <a:solidFill>
                  <a:srgbClr val="FFFFFF"/>
                </a:solidFill>
              </a:rPr>
              <a:t>More detailed information on policies and procedures </a:t>
            </a:r>
            <a:r>
              <a:rPr lang="en-US" sz="2000" dirty="0">
                <a:solidFill>
                  <a:schemeClr val="bg1"/>
                </a:solidFill>
              </a:rPr>
              <a:t>on the Stockton and Sacramento campus</a:t>
            </a:r>
          </a:p>
          <a:p>
            <a:pPr lvl="1"/>
            <a:r>
              <a:rPr lang="en-US" sz="2000" dirty="0">
                <a:solidFill>
                  <a:schemeClr val="bg1"/>
                </a:solidFill>
                <a:hlinkClick r:id="rId5">
                  <a:extLst>
                    <a:ext uri="{A12FA001-AC4F-418D-AE19-62706E023703}">
                      <ahyp:hlinkClr xmlns="" xmlns:ahyp="http://schemas.microsoft.com/office/drawing/2018/hyperlinkcolor" val="tx"/>
                    </a:ext>
                  </a:extLst>
                </a:hlinkClick>
              </a:rPr>
              <a:t>https</a:t>
            </a:r>
            <a:r>
              <a:rPr lang="en-US" sz="2000" dirty="0">
                <a:solidFill>
                  <a:schemeClr val="accent6"/>
                </a:solidFill>
                <a:hlinkClick r:id="rId5">
                  <a:extLst>
                    <a:ext uri="{A12FA001-AC4F-418D-AE19-62706E023703}">
                      <ahyp:hlinkClr xmlns="" xmlns:ahyp="http://schemas.microsoft.com/office/drawing/2018/hyperlinkcolor" val="tx"/>
                    </a:ext>
                  </a:extLst>
                </a:hlinkClick>
              </a:rPr>
              <a:t>://www.pacific.edu/covid-19-update</a:t>
            </a:r>
            <a:endParaRPr lang="en-US" sz="2000" dirty="0">
              <a:solidFill>
                <a:schemeClr val="accent6"/>
              </a:solidFill>
            </a:endParaRPr>
          </a:p>
          <a:p>
            <a:pPr lvl="1"/>
            <a:r>
              <a:rPr lang="en-US" sz="2000" dirty="0">
                <a:solidFill>
                  <a:srgbClr val="FFFFFF"/>
                </a:solidFill>
              </a:rPr>
              <a:t>Additional policies for clinical personnel are in the infection control protocol</a:t>
            </a:r>
          </a:p>
          <a:p>
            <a:r>
              <a:rPr lang="en-US" sz="2000" dirty="0">
                <a:solidFill>
                  <a:srgbClr val="FFFFFF"/>
                </a:solidFill>
              </a:rPr>
              <a:t>Questions, concerns, and suggestions can be submitted at: </a:t>
            </a:r>
            <a:r>
              <a:rPr lang="en-US" sz="2000" dirty="0">
                <a:solidFill>
                  <a:schemeClr val="accent6"/>
                </a:solidFill>
                <a:hlinkClick r:id="rId6">
                  <a:extLst>
                    <a:ext uri="{A12FA001-AC4F-418D-AE19-62706E023703}">
                      <ahyp:hlinkClr xmlns="" xmlns:ahyp="http://schemas.microsoft.com/office/drawing/2018/hyperlinkcolor" val="tx"/>
                    </a:ext>
                  </a:extLst>
                </a:hlinkClick>
              </a:rPr>
              <a:t>https://www.pulse.pacific.edu/x87140.html</a:t>
            </a:r>
            <a:endParaRPr lang="en-US" sz="2000" dirty="0">
              <a:solidFill>
                <a:schemeClr val="accent6"/>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16932"/>
            <a:ext cx="609600" cy="609600"/>
          </a:xfrm>
          <a:prstGeom prst="rect">
            <a:avLst/>
          </a:prstGeom>
        </p:spPr>
      </p:pic>
    </p:spTree>
    <p:extLst>
      <p:ext uri="{BB962C8B-B14F-4D97-AF65-F5344CB8AC3E}">
        <p14:creationId xmlns:p14="http://schemas.microsoft.com/office/powerpoint/2010/main" val="3014719603"/>
      </p:ext>
    </p:extLst>
  </p:cSld>
  <p:clrMapOvr>
    <a:masterClrMapping/>
  </p:clrMapOvr>
  <mc:AlternateContent xmlns:mc="http://schemas.openxmlformats.org/markup-compatibility/2006" xmlns:p14="http://schemas.microsoft.com/office/powerpoint/2010/main">
    <mc:Choice Requires="p14">
      <p:transition spd="slow" p14:dur="2000" advClick="0" advTm="41000"/>
    </mc:Choice>
    <mc:Fallback xmlns="">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3EFF7B1-6CB7-47D1-AD37-B870CA2B21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FA2962B-21B6-4689-A95D-A8FF6ADE47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A745280D-ED36-41FE-8EB1-CE597C99CFE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39" name="Straight Connector 38">
              <a:extLst>
                <a:ext uri="{FF2B5EF4-FFF2-40B4-BE49-F238E27FC236}">
                  <a16:creationId xmlns:a16="http://schemas.microsoft.com/office/drawing/2014/main" id="{3D26CEB3-5AE4-4088-AD63-396DB50F289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A9279A-AD34-474C-834E-6BF658144A5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3589559-7D9A-4ECD-90BB-A5565E2DAE7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01B1A71-DCEA-4EB2-8133-98A2CD6F098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80E95A5C-1E97-41C3-9DEC-245FF6DEBF1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5" name="Oval 44">
              <a:extLst>
                <a:ext uri="{FF2B5EF4-FFF2-40B4-BE49-F238E27FC236}">
                  <a16:creationId xmlns:a16="http://schemas.microsoft.com/office/drawing/2014/main" id="{8D3C3374-C720-4FCD-B6CD-AEF1D1A6190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7639E2EF-4D23-4EA3-B29E-D6362FF722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730820A4-6CEA-4BF7-8DE4-F5B2D2EB239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320E002-8AED-4D4F-A104-0585FFFB9A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6A0BF3F3-3A09-42CE-9483-114BD01DD96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B233BD5C-DFC7-4EB7-B348-7C9B5B8D0AC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Rectangle 51">
            <a:extLst>
              <a:ext uri="{FF2B5EF4-FFF2-40B4-BE49-F238E27FC236}">
                <a16:creationId xmlns:a16="http://schemas.microsoft.com/office/drawing/2014/main" id="{A00D2CE1-35C1-46E6-BD59-CEE668BD90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A58DCE86-9AE1-46D1-96D6-04B8B3EDF6F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5" name="Straight Connector 54">
              <a:extLst>
                <a:ext uri="{FF2B5EF4-FFF2-40B4-BE49-F238E27FC236}">
                  <a16:creationId xmlns:a16="http://schemas.microsoft.com/office/drawing/2014/main" id="{89B74739-D423-4F25-A976-0A6CD86D173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018E700-FF08-42AA-9237-24E7A74AD38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6B3488A-8A55-403E-B9C9-75AFA0CF53E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5089B9D-BA8D-4A64-B95F-33940D9D6864}"/>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0" name="Rectangle 59">
            <a:extLst>
              <a:ext uri="{FF2B5EF4-FFF2-40B4-BE49-F238E27FC236}">
                <a16:creationId xmlns:a16="http://schemas.microsoft.com/office/drawing/2014/main" id="{E18403B7-F2C7-4C07-8522-21C319109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23B58CC6-A99E-43AF-A467-256F19287FB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3" name="Straight Connector 62">
              <a:extLst>
                <a:ext uri="{FF2B5EF4-FFF2-40B4-BE49-F238E27FC236}">
                  <a16:creationId xmlns:a16="http://schemas.microsoft.com/office/drawing/2014/main" id="{8FE97852-3A18-4317-B17E-8C45174F96F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9D0BC6E-6D0B-4589-B1BF-372BAA383950}"/>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30B892E-E062-4B0A-B79E-E55D36EC9AEB}"/>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D1A4DF9-C28A-4C0A-B273-702F0C4880F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6716361-A583-4F4E-BBC9-DC61A4A49A3F}"/>
              </a:ext>
            </a:extLst>
          </p:cNvPr>
          <p:cNvSpPr>
            <a:spLocks noGrp="1"/>
          </p:cNvSpPr>
          <p:nvPr>
            <p:ph type="title"/>
          </p:nvPr>
        </p:nvSpPr>
        <p:spPr>
          <a:xfrm>
            <a:off x="630936" y="495992"/>
            <a:ext cx="4195140" cy="5638831"/>
          </a:xfrm>
          <a:noFill/>
        </p:spPr>
        <p:txBody>
          <a:bodyPr anchor="ctr">
            <a:normAutofit/>
          </a:bodyPr>
          <a:lstStyle/>
          <a:p>
            <a:r>
              <a:rPr lang="en-US" sz="4800" dirty="0"/>
              <a:t>COVID-19 Policies and Procedures</a:t>
            </a:r>
          </a:p>
        </p:txBody>
      </p:sp>
      <p:graphicFrame>
        <p:nvGraphicFramePr>
          <p:cNvPr id="5" name="Content Placeholder 2">
            <a:extLst>
              <a:ext uri="{FF2B5EF4-FFF2-40B4-BE49-F238E27FC236}">
                <a16:creationId xmlns:a16="http://schemas.microsoft.com/office/drawing/2014/main" id="{9448A1E0-0666-404E-B0DB-CE7DAAB0E374}"/>
              </a:ext>
            </a:extLst>
          </p:cNvPr>
          <p:cNvGraphicFramePr>
            <a:graphicFrameLocks noGrp="1"/>
          </p:cNvGraphicFramePr>
          <p:nvPr>
            <p:ph idx="1"/>
            <p:extLst>
              <p:ext uri="{D42A27DB-BD31-4B8C-83A1-F6EECF244321}">
                <p14:modId xmlns:p14="http://schemas.microsoft.com/office/powerpoint/2010/main" val="825052346"/>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03606" y="36846"/>
            <a:ext cx="609600" cy="609600"/>
          </a:xfrm>
          <a:prstGeom prst="rect">
            <a:avLst/>
          </a:prstGeom>
        </p:spPr>
      </p:pic>
    </p:spTree>
    <p:extLst>
      <p:ext uri="{BB962C8B-B14F-4D97-AF65-F5344CB8AC3E}">
        <p14:creationId xmlns:p14="http://schemas.microsoft.com/office/powerpoint/2010/main" val="723577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DF9AD32D-FF05-44F4-BD4D-9CEE89B71E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8FF39AF-0568-4DCC-A285-2343F9C5C6A7}"/>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dirty="0">
                <a:solidFill>
                  <a:schemeClr val="bg1">
                    <a:lumMod val="95000"/>
                    <a:lumOff val="5000"/>
                  </a:schemeClr>
                </a:solidFill>
              </a:rPr>
              <a:t>Important information on COVID-19</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spTree>
    <p:extLst>
      <p:ext uri="{BB962C8B-B14F-4D97-AF65-F5344CB8AC3E}">
        <p14:creationId xmlns:p14="http://schemas.microsoft.com/office/powerpoint/2010/main" val="3716941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3CD251C-A887-4D2F-925B-FC0971985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B2069EE-A08E-44F0-B3F9-3CF8CC2DCA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767290" y="1030286"/>
            <a:ext cx="4153626" cy="2174091"/>
          </a:xfrm>
        </p:spPr>
        <p:txBody>
          <a:bodyPr vert="horz" lIns="91440" tIns="45720" rIns="91440" bIns="45720" rtlCol="0" anchor="b">
            <a:normAutofit/>
          </a:bodyPr>
          <a:lstStyle/>
          <a:p>
            <a:r>
              <a:rPr lang="en-US" sz="4800" kern="1200" dirty="0">
                <a:solidFill>
                  <a:schemeClr val="bg1"/>
                </a:solidFill>
                <a:latin typeface="+mj-lt"/>
                <a:ea typeface="+mj-ea"/>
                <a:cs typeface="+mj-cs"/>
              </a:rPr>
              <a:t>Transmission of SARS-CoV-2</a:t>
            </a:r>
          </a:p>
        </p:txBody>
      </p:sp>
      <p:grpSp>
        <p:nvGrpSpPr>
          <p:cNvPr id="28" name="Group 27">
            <a:extLst>
              <a:ext uri="{FF2B5EF4-FFF2-40B4-BE49-F238E27FC236}">
                <a16:creationId xmlns:a16="http://schemas.microsoft.com/office/drawing/2014/main" id="{C9888C69-11CC-40BA-BABF-F9B7E11C915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29" name="Freeform 5">
              <a:extLst>
                <a:ext uri="{FF2B5EF4-FFF2-40B4-BE49-F238E27FC236}">
                  <a16:creationId xmlns:a16="http://schemas.microsoft.com/office/drawing/2014/main" id="{737D08C8-52AD-4B7E-A217-E28E1AF008C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30" name="Freeform 5">
              <a:extLst>
                <a:ext uri="{FF2B5EF4-FFF2-40B4-BE49-F238E27FC236}">
                  <a16:creationId xmlns:a16="http://schemas.microsoft.com/office/drawing/2014/main" id="{0ED11528-93DA-433F-9B3C-21106EFDBB6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p:cNvSpPr>
            <a:spLocks noGrp="1"/>
          </p:cNvSpPr>
          <p:nvPr>
            <p:ph sz="half" idx="1"/>
          </p:nvPr>
        </p:nvSpPr>
        <p:spPr>
          <a:xfrm>
            <a:off x="767290" y="3428999"/>
            <a:ext cx="4075054" cy="2741213"/>
          </a:xfrm>
        </p:spPr>
        <p:txBody>
          <a:bodyPr vert="horz" lIns="91440" tIns="45720" rIns="91440" bIns="45720" rtlCol="0" anchor="t">
            <a:normAutofit/>
          </a:bodyPr>
          <a:lstStyle/>
          <a:p>
            <a:r>
              <a:rPr lang="en-US" sz="1700" dirty="0">
                <a:solidFill>
                  <a:schemeClr val="bg1"/>
                </a:solidFill>
              </a:rPr>
              <a:t>Primarily through respiratory droplets during coughing, sneezing and talking</a:t>
            </a:r>
          </a:p>
          <a:p>
            <a:r>
              <a:rPr lang="en-US" sz="1700" dirty="0">
                <a:solidFill>
                  <a:schemeClr val="bg1"/>
                </a:solidFill>
              </a:rPr>
              <a:t>Person-to-person airborne transmission unlikely</a:t>
            </a:r>
          </a:p>
          <a:p>
            <a:r>
              <a:rPr lang="en-US" sz="1700" dirty="0">
                <a:solidFill>
                  <a:schemeClr val="bg1"/>
                </a:solidFill>
              </a:rPr>
              <a:t>Lab studies indicate persistence in aerosols and some surfaces, but no documented cases of spread via contaminated surfaces</a:t>
            </a:r>
          </a:p>
          <a:p>
            <a:r>
              <a:rPr lang="en-US" sz="1700" dirty="0">
                <a:solidFill>
                  <a:schemeClr val="bg1"/>
                </a:solidFill>
              </a:rPr>
              <a:t>May be spread by asymptomatic people </a:t>
            </a:r>
          </a:p>
        </p:txBody>
      </p:sp>
      <p:pic>
        <p:nvPicPr>
          <p:cNvPr id="5" name="Content Placeholder 4" descr="File:Disease transmission sneezing.png - Wikimedia Commons"/>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backgroundRemoval t="8219" b="100000" l="4000" r="96800">
                        <a14:foregroundMark x1="96000" y1="93151" x2="96000" y2="93151"/>
                        <a14:foregroundMark x1="94400" y1="86986" x2="94400" y2="86986"/>
                        <a14:foregroundMark x1="94400" y1="81507" x2="94400" y2="81507"/>
                        <a14:foregroundMark x1="77600" y1="36301" x2="77600" y2="36301"/>
                        <a14:foregroundMark x1="80000" y1="26027" x2="80000" y2="26027"/>
                        <a14:foregroundMark x1="70400" y1="25342" x2="70400" y2="25342"/>
                        <a14:foregroundMark x1="66400" y1="68493" x2="66400" y2="68493"/>
                        <a14:foregroundMark x1="62400" y1="71233" x2="62400" y2="71233"/>
                        <a14:foregroundMark x1="70400" y1="47260" x2="70400" y2="47260"/>
                        <a14:foregroundMark x1="87200" y1="71233" x2="87200" y2="71233"/>
                        <a14:foregroundMark x1="71200" y1="15068" x2="71200" y2="15068"/>
                        <a14:foregroundMark x1="51600" y1="43151" x2="51600" y2="43151"/>
                        <a14:foregroundMark x1="48800" y1="32877" x2="48800" y2="32877"/>
                        <a14:foregroundMark x1="48000" y1="23973" x2="48000" y2="23973"/>
                        <a14:foregroundMark x1="60000" y1="24658" x2="60000" y2="24658"/>
                        <a14:foregroundMark x1="59200" y1="17123" x2="59200" y2="17123"/>
                        <a14:foregroundMark x1="53600" y1="28767" x2="53600" y2="28767"/>
                        <a14:foregroundMark x1="57600" y1="50000" x2="57600" y2="50000"/>
                        <a14:foregroundMark x1="59600" y1="45890" x2="59600" y2="45890"/>
                        <a14:foregroundMark x1="47200" y1="40411" x2="47200" y2="40411"/>
                        <a14:foregroundMark x1="38000" y1="39726" x2="38000" y2="39726"/>
                        <a14:foregroundMark x1="48400" y1="34932" x2="48400" y2="34932"/>
                        <a14:foregroundMark x1="58000" y1="40411" x2="58000" y2="40411"/>
                        <a14:foregroundMark x1="47200" y1="25342" x2="47200" y2="25342"/>
                        <a14:foregroundMark x1="42400" y1="15753" x2="42400" y2="15753"/>
                        <a14:foregroundMark x1="52400" y1="12329" x2="52400" y2="12329"/>
                        <a14:foregroundMark x1="62800" y1="13699" x2="62800" y2="13699"/>
                        <a14:foregroundMark x1="60800" y1="12329" x2="60800" y2="12329"/>
                        <a14:foregroundMark x1="55200" y1="12329" x2="55200" y2="12329"/>
                        <a14:foregroundMark x1="48000" y1="15753" x2="48000" y2="15753"/>
                        <a14:foregroundMark x1="44000" y1="13699" x2="44000" y2="13699"/>
                        <a14:foregroundMark x1="14000" y1="77397" x2="14000" y2="77397"/>
                        <a14:foregroundMark x1="11600" y1="73973" x2="11600" y2="73973"/>
                        <a14:foregroundMark x1="31200" y1="45205" x2="31200" y2="45205"/>
                        <a14:foregroundMark x1="41200" y1="76027" x2="41200" y2="76027"/>
                      </a14:backgroundRemoval>
                    </a14:imgEffect>
                  </a14:imgLayer>
                </a14:imgProps>
              </a:ext>
              <a:ext uri="{28A0092B-C50C-407E-A947-70E740481C1C}">
                <a14:useLocalDpi xmlns:a14="http://schemas.microsoft.com/office/drawing/2010/main" val="0"/>
              </a:ext>
            </a:extLst>
          </a:blip>
          <a:srcRect r="-1" b="355"/>
          <a:stretch/>
        </p:blipFill>
        <p:spPr>
          <a:xfrm>
            <a:off x="6643856" y="1959037"/>
            <a:ext cx="5051320" cy="293946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5119"/>
            <a:ext cx="609600" cy="609600"/>
          </a:xfrm>
          <a:prstGeom prst="rect">
            <a:avLst/>
          </a:prstGeom>
        </p:spPr>
      </p:pic>
    </p:spTree>
    <p:extLst>
      <p:ext uri="{BB962C8B-B14F-4D97-AF65-F5344CB8AC3E}">
        <p14:creationId xmlns:p14="http://schemas.microsoft.com/office/powerpoint/2010/main" val="2895977907"/>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DF9AD32D-FF05-44F4-BD4D-9CEE89B71E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2839C22-9D39-4410-8EEB-C0F4B66D0ADA}"/>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What you need to know about vaccination against COVID-19!</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spTree>
    <p:extLst>
      <p:ext uri="{BB962C8B-B14F-4D97-AF65-F5344CB8AC3E}">
        <p14:creationId xmlns:p14="http://schemas.microsoft.com/office/powerpoint/2010/main" val="3303327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EC680E-8721-C94C-95A0-2CAF33D83724}"/>
              </a:ext>
            </a:extLst>
          </p:cNvPr>
          <p:cNvSpPr>
            <a:spLocks noGrp="1"/>
          </p:cNvSpPr>
          <p:nvPr>
            <p:ph type="title"/>
          </p:nvPr>
        </p:nvSpPr>
        <p:spPr/>
        <p:txBody>
          <a:bodyPr/>
          <a:lstStyle/>
          <a:p>
            <a:r>
              <a:rPr lang="en-US" dirty="0">
                <a:solidFill>
                  <a:srgbClr val="1D624D"/>
                </a:solidFill>
              </a:rPr>
              <a:t>COVID-19 vaccination is a safer </a:t>
            </a:r>
            <a:br>
              <a:rPr lang="en-US" dirty="0">
                <a:solidFill>
                  <a:srgbClr val="1D624D"/>
                </a:solidFill>
              </a:rPr>
            </a:br>
            <a:r>
              <a:rPr lang="en-US" dirty="0">
                <a:solidFill>
                  <a:srgbClr val="1D624D"/>
                </a:solidFill>
              </a:rPr>
              <a:t>way to build protection</a:t>
            </a:r>
            <a:br>
              <a:rPr lang="en-US" dirty="0">
                <a:solidFill>
                  <a:srgbClr val="1D624D"/>
                </a:solidFill>
              </a:rPr>
            </a:br>
            <a:endParaRPr lang="en-US" dirty="0"/>
          </a:p>
        </p:txBody>
      </p:sp>
      <p:sp>
        <p:nvSpPr>
          <p:cNvPr id="8" name="Subtitle">
            <a:extLst>
              <a:ext uri="{FF2B5EF4-FFF2-40B4-BE49-F238E27FC236}">
                <a16:creationId xmlns:a16="http://schemas.microsoft.com/office/drawing/2014/main" id="{2C1B5B2D-EB4E-0F4C-8689-19C8C18DDBA4}"/>
              </a:ext>
            </a:extLst>
          </p:cNvPr>
          <p:cNvSpPr>
            <a:spLocks noGrp="1"/>
          </p:cNvSpPr>
          <p:nvPr>
            <p:ph type="subTitle" idx="1"/>
          </p:nvPr>
        </p:nvSpPr>
        <p:spPr/>
        <p:txBody>
          <a:bodyPr/>
          <a:lstStyle/>
          <a:p>
            <a:r>
              <a:rPr lang="en-US" dirty="0"/>
              <a:t>COVID-19 and Vaccine Basics</a:t>
            </a:r>
          </a:p>
        </p:txBody>
      </p:sp>
      <p:sp>
        <p:nvSpPr>
          <p:cNvPr id="7" name="Text Placeholder">
            <a:extLst>
              <a:ext uri="{FF2B5EF4-FFF2-40B4-BE49-F238E27FC236}">
                <a16:creationId xmlns:a16="http://schemas.microsoft.com/office/drawing/2014/main" id="{154C4F0B-4434-1C41-8E53-FF9846EC8611}"/>
              </a:ext>
            </a:extLst>
          </p:cNvPr>
          <p:cNvSpPr>
            <a:spLocks noGrp="1"/>
          </p:cNvSpPr>
          <p:nvPr>
            <p:ph type="body" sz="quarter" idx="10"/>
          </p:nvPr>
        </p:nvSpPr>
        <p:spPr>
          <a:xfrm>
            <a:off x="609601" y="2009427"/>
            <a:ext cx="5331580" cy="4455584"/>
          </a:xfrm>
        </p:spPr>
        <p:txBody>
          <a:bodyPr/>
          <a:lstStyle/>
          <a:p>
            <a:pPr>
              <a:spcBef>
                <a:spcPts val="1333"/>
              </a:spcBef>
            </a:pPr>
            <a:r>
              <a:rPr lang="en-US" dirty="0"/>
              <a:t>Getting the virus that causes COVID-19 may offer some natural protection, known as an antibody or immune response. But experts don’t know how long this protection lasts.</a:t>
            </a:r>
          </a:p>
          <a:p>
            <a:pPr>
              <a:spcBef>
                <a:spcPts val="1333"/>
              </a:spcBef>
            </a:pPr>
            <a:r>
              <a:rPr lang="en-US" dirty="0"/>
              <a:t>The risk of severe illness and death from COVID-19 far outweighs any benefits of natural immunity.</a:t>
            </a:r>
          </a:p>
          <a:p>
            <a:pPr>
              <a:spcBef>
                <a:spcPts val="1333"/>
              </a:spcBef>
            </a:pPr>
            <a:r>
              <a:rPr lang="en-US" dirty="0"/>
              <a:t>COVID-19 vaccination will help protect you by building immunity without the risk of severe illness.</a:t>
            </a:r>
          </a:p>
          <a:p>
            <a:endParaRPr lang="en-US" dirty="0"/>
          </a:p>
        </p:txBody>
      </p:sp>
      <p:pic>
        <p:nvPicPr>
          <p:cNvPr id="3" name="Picture" descr="Illustration of a person wearing a face mask and a bandage on their arm from a recent vaccination. A barrier surrounds the person, protecting them from viruses. ">
            <a:extLst>
              <a:ext uri="{FF2B5EF4-FFF2-40B4-BE49-F238E27FC236}">
                <a16:creationId xmlns:a16="http://schemas.microsoft.com/office/drawing/2014/main" id="{037A7381-428B-A141-9FB7-47AD11FB19FD}"/>
              </a:ext>
              <a:ext uri="{C183D7F6-B498-43B3-948B-1728B52AA6E4}">
                <adec:decorative xmlns=""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67" t="15835" r="16104" b="18209"/>
          <a:stretch/>
        </p:blipFill>
        <p:spPr>
          <a:xfrm>
            <a:off x="6250822" y="1314203"/>
            <a:ext cx="5548023" cy="528571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4045" y="163"/>
            <a:ext cx="609600" cy="609600"/>
          </a:xfrm>
          <a:prstGeom prst="rect">
            <a:avLst/>
          </a:prstGeom>
        </p:spPr>
      </p:pic>
    </p:spTree>
    <p:extLst>
      <p:ext uri="{BB962C8B-B14F-4D97-AF65-F5344CB8AC3E}">
        <p14:creationId xmlns:p14="http://schemas.microsoft.com/office/powerpoint/2010/main" val="522963505"/>
      </p:ext>
    </p:extLst>
  </p:cSld>
  <p:clrMapOvr>
    <a:masterClrMapping/>
  </p:clrMapOvr>
  <p:transition advClick="0" advTm="3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01D64B2-D80F-3C49-8D8D-7139280F2278}"/>
              </a:ext>
            </a:extLst>
          </p:cNvPr>
          <p:cNvSpPr>
            <a:spLocks noGrp="1"/>
          </p:cNvSpPr>
          <p:nvPr>
            <p:ph type="title"/>
          </p:nvPr>
        </p:nvSpPr>
        <p:spPr/>
        <p:txBody>
          <a:bodyPr/>
          <a:lstStyle/>
          <a:p>
            <a:r>
              <a:rPr lang="en-US" dirty="0">
                <a:solidFill>
                  <a:srgbClr val="1D624D"/>
                </a:solidFill>
              </a:rPr>
              <a:t>Key facts about COVID-19 vaccination</a:t>
            </a:r>
          </a:p>
        </p:txBody>
      </p:sp>
      <p:sp>
        <p:nvSpPr>
          <p:cNvPr id="3" name="Subtitle">
            <a:extLst>
              <a:ext uri="{FF2B5EF4-FFF2-40B4-BE49-F238E27FC236}">
                <a16:creationId xmlns:a16="http://schemas.microsoft.com/office/drawing/2014/main" id="{B51E62CF-0133-B642-8CAC-DE8DC1CEED91}"/>
              </a:ext>
            </a:extLst>
          </p:cNvPr>
          <p:cNvSpPr>
            <a:spLocks noGrp="1"/>
          </p:cNvSpPr>
          <p:nvPr>
            <p:ph type="subTitle" idx="1"/>
          </p:nvPr>
        </p:nvSpPr>
        <p:spPr/>
        <p:txBody>
          <a:bodyPr/>
          <a:lstStyle/>
          <a:p>
            <a:r>
              <a:rPr lang="en-US" dirty="0"/>
              <a:t>COVID-19 and Vaccine Basics</a:t>
            </a:r>
          </a:p>
        </p:txBody>
      </p:sp>
      <p:pic>
        <p:nvPicPr>
          <p:cNvPr id="32" name="Picture" descr="Illustration of a shield that is protecting against viruses.">
            <a:extLst>
              <a:ext uri="{FF2B5EF4-FFF2-40B4-BE49-F238E27FC236}">
                <a16:creationId xmlns:a16="http://schemas.microsoft.com/office/drawing/2014/main" id="{6E7B55D8-54CF-B646-BE69-337359B219CD}"/>
              </a:ext>
              <a:ext uri="{C183D7F6-B498-43B3-948B-1728B52AA6E4}">
                <adec:decorative xmlns=""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340" y="2112179"/>
            <a:ext cx="2124245" cy="1574811"/>
          </a:xfrm>
          <a:prstGeom prst="rect">
            <a:avLst/>
          </a:prstGeom>
        </p:spPr>
      </p:pic>
      <p:sp>
        <p:nvSpPr>
          <p:cNvPr id="26" name="TextBox">
            <a:extLst>
              <a:ext uri="{FF2B5EF4-FFF2-40B4-BE49-F238E27FC236}">
                <a16:creationId xmlns:a16="http://schemas.microsoft.com/office/drawing/2014/main" id="{5BCB55DA-6520-0341-BDF3-4065D9C45A79}"/>
              </a:ext>
            </a:extLst>
          </p:cNvPr>
          <p:cNvSpPr txBox="1"/>
          <p:nvPr/>
        </p:nvSpPr>
        <p:spPr>
          <a:xfrm>
            <a:off x="721295" y="3940930"/>
            <a:ext cx="2194560" cy="1077218"/>
          </a:xfrm>
          <a:prstGeom prst="rect">
            <a:avLst/>
          </a:prstGeom>
          <a:noFill/>
        </p:spPr>
        <p:txBody>
          <a:bodyPr wrap="square" rtlCol="0">
            <a:spAutoFit/>
          </a:bodyPr>
          <a:lstStyle/>
          <a:p>
            <a:pPr algn="ctr" defTabSz="1219140">
              <a:defRPr/>
            </a:pPr>
            <a:r>
              <a:rPr lang="en-US" sz="1600" b="1" dirty="0">
                <a:solidFill>
                  <a:srgbClr val="1D624D"/>
                </a:solidFill>
                <a:latin typeface="Arial" panose="020B0604020202020204" pitchFamily="34" charset="0"/>
                <a:cs typeface="Arial" panose="020B0604020202020204" pitchFamily="34" charset="0"/>
              </a:rPr>
              <a:t>Getting vaccinated can help prevent getting sick with COVID-19</a:t>
            </a:r>
          </a:p>
        </p:txBody>
      </p:sp>
      <p:pic>
        <p:nvPicPr>
          <p:cNvPr id="33" name="Picture" descr="Illustration of a person wearing a mask that covers their nose and mouth.">
            <a:extLst>
              <a:ext uri="{FF2B5EF4-FFF2-40B4-BE49-F238E27FC236}">
                <a16:creationId xmlns:a16="http://schemas.microsoft.com/office/drawing/2014/main" id="{BA7BBA0F-9236-5040-B37A-9A086B142C79}"/>
              </a:ext>
              <a:ext uri="{C183D7F6-B498-43B3-948B-1728B52AA6E4}">
                <adec:decorative xmlns="" xmlns:adec="http://schemas.microsoft.com/office/drawing/2017/decorative" val="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7246" y="1912291"/>
            <a:ext cx="1028756" cy="1629896"/>
          </a:xfrm>
          <a:prstGeom prst="rect">
            <a:avLst/>
          </a:prstGeom>
        </p:spPr>
      </p:pic>
      <p:sp>
        <p:nvSpPr>
          <p:cNvPr id="25" name="TextBox">
            <a:extLst>
              <a:ext uri="{FF2B5EF4-FFF2-40B4-BE49-F238E27FC236}">
                <a16:creationId xmlns:a16="http://schemas.microsoft.com/office/drawing/2014/main" id="{F465E09A-7BD3-E340-A03B-EDEC62A6B708}"/>
              </a:ext>
            </a:extLst>
          </p:cNvPr>
          <p:cNvSpPr txBox="1"/>
          <p:nvPr/>
        </p:nvSpPr>
        <p:spPr>
          <a:xfrm>
            <a:off x="3554344" y="3894713"/>
            <a:ext cx="2194560" cy="1323439"/>
          </a:xfrm>
          <a:prstGeom prst="rect">
            <a:avLst/>
          </a:prstGeom>
          <a:noFill/>
        </p:spPr>
        <p:txBody>
          <a:bodyPr wrap="square" rtlCol="0">
            <a:spAutoFit/>
          </a:bodyPr>
          <a:lstStyle/>
          <a:p>
            <a:pPr algn="ctr" defTabSz="1219170">
              <a:spcBef>
                <a:spcPct val="0"/>
              </a:spcBef>
              <a:spcAft>
                <a:spcPct val="0"/>
              </a:spcAft>
            </a:pPr>
            <a:r>
              <a:rPr lang="en-US" sz="1600" b="1" dirty="0">
                <a:solidFill>
                  <a:srgbClr val="1D624D"/>
                </a:solidFill>
                <a:latin typeface="Arial" panose="020B0604020202020204" pitchFamily="34" charset="0"/>
                <a:cs typeface="Arial" panose="020B0604020202020204" pitchFamily="34" charset="0"/>
              </a:rPr>
              <a:t>People who have already gotten sick with COVID-19 may still benefit from getting vaccinated</a:t>
            </a:r>
          </a:p>
        </p:txBody>
      </p:sp>
      <p:pic>
        <p:nvPicPr>
          <p:cNvPr id="34" name="Picture" descr="Illustration of a syringe, medicine bottle and double helix DNA.">
            <a:extLst>
              <a:ext uri="{FF2B5EF4-FFF2-40B4-BE49-F238E27FC236}">
                <a16:creationId xmlns:a16="http://schemas.microsoft.com/office/drawing/2014/main" id="{B6D797BB-FBDF-8146-A8BE-E31F1644F1BA}"/>
              </a:ext>
              <a:ext uri="{C183D7F6-B498-43B3-948B-1728B52AA6E4}">
                <adec:decorative xmlns=""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8202" y="2021224"/>
            <a:ext cx="1047865" cy="1574811"/>
          </a:xfrm>
          <a:prstGeom prst="rect">
            <a:avLst/>
          </a:prstGeom>
        </p:spPr>
      </p:pic>
      <p:sp>
        <p:nvSpPr>
          <p:cNvPr id="24" name="TextBox">
            <a:extLst>
              <a:ext uri="{FF2B5EF4-FFF2-40B4-BE49-F238E27FC236}">
                <a16:creationId xmlns:a16="http://schemas.microsoft.com/office/drawing/2014/main" id="{D5A1C64E-8C41-5D47-896B-D13CDDEDE794}"/>
              </a:ext>
            </a:extLst>
          </p:cNvPr>
          <p:cNvSpPr txBox="1"/>
          <p:nvPr/>
        </p:nvSpPr>
        <p:spPr>
          <a:xfrm>
            <a:off x="6368457" y="3939087"/>
            <a:ext cx="2194560" cy="830997"/>
          </a:xfrm>
          <a:prstGeom prst="rect">
            <a:avLst/>
          </a:prstGeom>
          <a:noFill/>
        </p:spPr>
        <p:txBody>
          <a:bodyPr wrap="square" rtlCol="0">
            <a:spAutoFit/>
          </a:bodyPr>
          <a:lstStyle/>
          <a:p>
            <a:pPr algn="ctr" defTabSz="1219170" eaLnBrk="0" fontAlgn="base" hangingPunct="0">
              <a:spcBef>
                <a:spcPct val="0"/>
              </a:spcBef>
              <a:spcAft>
                <a:spcPct val="0"/>
              </a:spcAft>
            </a:pPr>
            <a:r>
              <a:rPr lang="en-US" sz="1600" b="1" dirty="0">
                <a:solidFill>
                  <a:srgbClr val="1D624D"/>
                </a:solidFill>
                <a:latin typeface="Arial" panose="020B0604020202020204" pitchFamily="34" charset="0"/>
                <a:cs typeface="Arial" panose="020B0604020202020204" pitchFamily="34" charset="0"/>
              </a:rPr>
              <a:t>COVID-19 vaccines </a:t>
            </a:r>
            <a:r>
              <a:rPr lang="en-US" sz="1600" b="1" u="sng" dirty="0">
                <a:solidFill>
                  <a:srgbClr val="1D624D"/>
                </a:solidFill>
                <a:latin typeface="Arial" panose="020B0604020202020204" pitchFamily="34" charset="0"/>
                <a:cs typeface="Arial" panose="020B0604020202020204" pitchFamily="34" charset="0"/>
              </a:rPr>
              <a:t>cannot</a:t>
            </a:r>
            <a:r>
              <a:rPr lang="en-US" sz="1600" b="1" dirty="0">
                <a:solidFill>
                  <a:srgbClr val="1D624D"/>
                </a:solidFill>
                <a:latin typeface="Arial" panose="020B0604020202020204" pitchFamily="34" charset="0"/>
                <a:cs typeface="Arial" panose="020B0604020202020204" pitchFamily="34" charset="0"/>
              </a:rPr>
              <a:t> give you COVID-19</a:t>
            </a:r>
          </a:p>
        </p:txBody>
      </p:sp>
      <p:pic>
        <p:nvPicPr>
          <p:cNvPr id="35" name="Picture" descr="Illustration of a virus test vial showing positive and negative. Positive appears larger than negative.">
            <a:extLst>
              <a:ext uri="{FF2B5EF4-FFF2-40B4-BE49-F238E27FC236}">
                <a16:creationId xmlns:a16="http://schemas.microsoft.com/office/drawing/2014/main" id="{2F293181-9B1D-CB40-9AFD-2E2E649D8CA0}"/>
              </a:ext>
              <a:ext uri="{C183D7F6-B498-43B3-948B-1728B52AA6E4}">
                <adec:decorative xmlns="" xmlns:adec="http://schemas.microsoft.com/office/drawing/2017/decorative" val="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1953" y="2061310"/>
            <a:ext cx="1674115" cy="1494641"/>
          </a:xfrm>
          <a:prstGeom prst="rect">
            <a:avLst/>
          </a:prstGeom>
        </p:spPr>
      </p:pic>
      <p:sp>
        <p:nvSpPr>
          <p:cNvPr id="27" name="TextBox">
            <a:extLst>
              <a:ext uri="{FF2B5EF4-FFF2-40B4-BE49-F238E27FC236}">
                <a16:creationId xmlns:a16="http://schemas.microsoft.com/office/drawing/2014/main" id="{EB2AB904-EAA5-F247-B092-74F0AD930E32}"/>
              </a:ext>
            </a:extLst>
          </p:cNvPr>
          <p:cNvSpPr txBox="1"/>
          <p:nvPr/>
        </p:nvSpPr>
        <p:spPr>
          <a:xfrm>
            <a:off x="9182573" y="3894712"/>
            <a:ext cx="2194560" cy="1323439"/>
          </a:xfrm>
          <a:prstGeom prst="rect">
            <a:avLst/>
          </a:prstGeom>
          <a:noFill/>
        </p:spPr>
        <p:txBody>
          <a:bodyPr wrap="square" rtlCol="0">
            <a:spAutoFit/>
          </a:bodyPr>
          <a:lstStyle/>
          <a:p>
            <a:pPr algn="ctr" defTabSz="1219140">
              <a:defRPr/>
            </a:pPr>
            <a:r>
              <a:rPr lang="en-US" sz="1600" b="1" dirty="0">
                <a:solidFill>
                  <a:srgbClr val="1D624D"/>
                </a:solidFill>
                <a:latin typeface="Arial" panose="020B0604020202020204" pitchFamily="34" charset="0"/>
                <a:cs typeface="Arial" panose="020B0604020202020204" pitchFamily="34" charset="0"/>
              </a:rPr>
              <a:t>COVID-19 vaccines will not cause you to test positive on COVID-19 </a:t>
            </a:r>
            <a:r>
              <a:rPr lang="en-US" sz="1600" b="1" u="sng" dirty="0">
                <a:solidFill>
                  <a:srgbClr val="1D624D"/>
                </a:solidFill>
                <a:latin typeface="Arial" panose="020B0604020202020204" pitchFamily="34" charset="0"/>
                <a:cs typeface="Arial" panose="020B0604020202020204" pitchFamily="34" charset="0"/>
              </a:rPr>
              <a:t>viral</a:t>
            </a:r>
            <a:r>
              <a:rPr lang="en-US" sz="1600" b="1" dirty="0">
                <a:solidFill>
                  <a:srgbClr val="1D624D"/>
                </a:solidFill>
                <a:latin typeface="Arial" panose="020B0604020202020204" pitchFamily="34" charset="0"/>
                <a:cs typeface="Arial" panose="020B0604020202020204" pitchFamily="34" charset="0"/>
              </a:rPr>
              <a:t> tests*</a:t>
            </a:r>
          </a:p>
        </p:txBody>
      </p:sp>
      <p:sp>
        <p:nvSpPr>
          <p:cNvPr id="28" name="TextBox">
            <a:hlinkClick r:id="rId9"/>
            <a:extLst>
              <a:ext uri="{FF2B5EF4-FFF2-40B4-BE49-F238E27FC236}">
                <a16:creationId xmlns:a16="http://schemas.microsoft.com/office/drawing/2014/main" id="{EF1520ED-EB45-6B41-A506-01D718D99321}"/>
              </a:ext>
            </a:extLst>
          </p:cNvPr>
          <p:cNvSpPr txBox="1"/>
          <p:nvPr/>
        </p:nvSpPr>
        <p:spPr>
          <a:xfrm>
            <a:off x="740229" y="5537237"/>
            <a:ext cx="10711543" cy="379656"/>
          </a:xfrm>
          <a:prstGeom prst="rect">
            <a:avLst/>
          </a:prstGeom>
          <a:noFill/>
        </p:spPr>
        <p:txBody>
          <a:bodyPr wrap="square" rtlCol="0">
            <a:spAutoFit/>
          </a:bodyPr>
          <a:lstStyle/>
          <a:p>
            <a:pPr algn="ctr" defTabSz="1219170" eaLnBrk="0" fontAlgn="base" hangingPunct="0">
              <a:spcBef>
                <a:spcPct val="0"/>
              </a:spcBef>
              <a:spcAft>
                <a:spcPct val="0"/>
              </a:spcAft>
            </a:pPr>
            <a:r>
              <a:rPr lang="en-US" sz="1867" b="1" dirty="0">
                <a:solidFill>
                  <a:srgbClr val="3A7AB6"/>
                </a:solidFill>
                <a:latin typeface="Arial" panose="020B0604020202020204" pitchFamily="34" charset="0"/>
                <a:cs typeface="Arial" panose="020B0604020202020204" pitchFamily="34" charset="0"/>
                <a:hlinkClick r:id="rId9">
                  <a:extLst>
                    <a:ext uri="{A12FA001-AC4F-418D-AE19-62706E023703}">
                      <ahyp:hlinkClr xmlns="" xmlns:ahyp="http://schemas.microsoft.com/office/drawing/2018/hyperlinkcolor" val="tx"/>
                    </a:ext>
                  </a:extLst>
                </a:hlinkClick>
              </a:rPr>
              <a:t>https://</a:t>
            </a:r>
            <a:r>
              <a:rPr lang="en-US" sz="1867" b="1" dirty="0">
                <a:solidFill>
                  <a:srgbClr val="3A7AB6"/>
                </a:solidFill>
                <a:latin typeface="Arial" panose="020B0604020202020204" pitchFamily="34" charset="0"/>
                <a:cs typeface="Arial" panose="020B0604020202020204" pitchFamily="34" charset="0"/>
                <a:hlinkClick r:id="rId9">
                  <a:extLst>
                    <a:ext uri="{A12FA001-AC4F-418D-AE19-62706E023703}">
                      <ahyp:hlinkClr xmlns="" xmlns:ahyp="http://schemas.microsoft.com/office/drawing/2018/hyperlinkcolor" val="tx"/>
                    </a:ext>
                  </a:extLst>
                </a:hlinkClick>
              </a:rPr>
              <a:t>www.cdc.gov</a:t>
            </a:r>
            <a:r>
              <a:rPr lang="en-US" sz="1867" b="1" dirty="0">
                <a:solidFill>
                  <a:srgbClr val="3A7AB6"/>
                </a:solidFill>
                <a:latin typeface="Arial" panose="020B0604020202020204" pitchFamily="34" charset="0"/>
                <a:cs typeface="Arial" panose="020B0604020202020204" pitchFamily="34" charset="0"/>
                <a:hlinkClick r:id="rId9">
                  <a:extLst>
                    <a:ext uri="{A12FA001-AC4F-418D-AE19-62706E023703}">
                      <ahyp:hlinkClr xmlns="" xmlns:ahyp="http://schemas.microsoft.com/office/drawing/2018/hyperlinkcolor" val="tx"/>
                    </a:ext>
                  </a:extLst>
                </a:hlinkClick>
              </a:rPr>
              <a:t>/coronavirus/2019-ncov/vaccines/about-vaccines/vaccine-</a:t>
            </a:r>
            <a:r>
              <a:rPr lang="en-US" sz="1867" b="1" dirty="0">
                <a:solidFill>
                  <a:srgbClr val="3A7AB6"/>
                </a:solidFill>
                <a:latin typeface="Arial" panose="020B0604020202020204" pitchFamily="34" charset="0"/>
                <a:cs typeface="Arial" panose="020B0604020202020204" pitchFamily="34" charset="0"/>
                <a:hlinkClick r:id="rId9">
                  <a:extLst>
                    <a:ext uri="{A12FA001-AC4F-418D-AE19-62706E023703}">
                      <ahyp:hlinkClr xmlns="" xmlns:ahyp="http://schemas.microsoft.com/office/drawing/2018/hyperlinkcolor" val="tx"/>
                    </a:ext>
                  </a:extLst>
                </a:hlinkClick>
              </a:rPr>
              <a:t>myths.html</a:t>
            </a:r>
            <a:endParaRPr lang="en-US" sz="1867" b="1" dirty="0">
              <a:solidFill>
                <a:srgbClr val="3A7AB6"/>
              </a:solidFill>
              <a:latin typeface="Arial" panose="020B0604020202020204" pitchFamily="34" charset="0"/>
              <a:cs typeface="Arial" panose="020B0604020202020204" pitchFamily="34" charset="0"/>
            </a:endParaRPr>
          </a:p>
        </p:txBody>
      </p:sp>
      <p:sp>
        <p:nvSpPr>
          <p:cNvPr id="30" name="Divider">
            <a:extLst>
              <a:ext uri="{FF2B5EF4-FFF2-40B4-BE49-F238E27FC236}">
                <a16:creationId xmlns:a16="http://schemas.microsoft.com/office/drawing/2014/main" id="{E650D0C0-B808-B342-B688-445629F7679D}"/>
              </a:ext>
              <a:ext uri="{C183D7F6-B498-43B3-948B-1728B52AA6E4}">
                <adec:decorative xmlns="" xmlns:adec="http://schemas.microsoft.com/office/drawing/2017/decorative" val="1"/>
              </a:ext>
            </a:extLst>
          </p:cNvPr>
          <p:cNvSpPr/>
          <p:nvPr/>
        </p:nvSpPr>
        <p:spPr>
          <a:xfrm>
            <a:off x="3178123" y="1819124"/>
            <a:ext cx="132887" cy="343504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sp>
        <p:nvSpPr>
          <p:cNvPr id="36" name="Divider">
            <a:extLst>
              <a:ext uri="{FF2B5EF4-FFF2-40B4-BE49-F238E27FC236}">
                <a16:creationId xmlns:a16="http://schemas.microsoft.com/office/drawing/2014/main" id="{06519528-EC15-2B42-AD3E-3B99BFE14F09}"/>
              </a:ext>
              <a:ext uri="{C183D7F6-B498-43B3-948B-1728B52AA6E4}">
                <adec:decorative xmlns="" xmlns:adec="http://schemas.microsoft.com/office/drawing/2017/decorative" val="1"/>
              </a:ext>
            </a:extLst>
          </p:cNvPr>
          <p:cNvSpPr/>
          <p:nvPr/>
        </p:nvSpPr>
        <p:spPr>
          <a:xfrm>
            <a:off x="5992239" y="1819124"/>
            <a:ext cx="132887" cy="343504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sp>
        <p:nvSpPr>
          <p:cNvPr id="37" name="Divider">
            <a:extLst>
              <a:ext uri="{FF2B5EF4-FFF2-40B4-BE49-F238E27FC236}">
                <a16:creationId xmlns:a16="http://schemas.microsoft.com/office/drawing/2014/main" id="{44C75C16-3DBB-804B-8225-3A29EF1341C6}"/>
              </a:ext>
              <a:ext uri="{C183D7F6-B498-43B3-948B-1728B52AA6E4}">
                <adec:decorative xmlns="" xmlns:adec="http://schemas.microsoft.com/office/drawing/2017/decorative" val="1"/>
              </a:ext>
            </a:extLst>
          </p:cNvPr>
          <p:cNvSpPr/>
          <p:nvPr/>
        </p:nvSpPr>
        <p:spPr>
          <a:xfrm>
            <a:off x="8806355" y="1819124"/>
            <a:ext cx="132887" cy="343504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sp>
        <p:nvSpPr>
          <p:cNvPr id="40" name="Rectangle">
            <a:extLst>
              <a:ext uri="{FF2B5EF4-FFF2-40B4-BE49-F238E27FC236}">
                <a16:creationId xmlns:a16="http://schemas.microsoft.com/office/drawing/2014/main" id="{D36EC754-B4F1-454E-8D96-A34E9971619A}"/>
              </a:ext>
              <a:ext uri="{C183D7F6-B498-43B3-948B-1728B52AA6E4}">
                <adec:decorative xmlns="" xmlns:adec="http://schemas.microsoft.com/office/drawing/2017/decorative" val="1"/>
              </a:ext>
            </a:extLst>
          </p:cNvPr>
          <p:cNvSpPr/>
          <p:nvPr/>
        </p:nvSpPr>
        <p:spPr>
          <a:xfrm>
            <a:off x="740229" y="5345919"/>
            <a:ext cx="10711543" cy="134112"/>
          </a:xfrm>
          <a:prstGeom prst="rect">
            <a:avLst/>
          </a:prstGeom>
          <a:solidFill>
            <a:srgbClr val="F79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82400" y="-10886"/>
            <a:ext cx="609600" cy="609600"/>
          </a:xfrm>
          <a:prstGeom prst="rect">
            <a:avLst/>
          </a:prstGeom>
        </p:spPr>
      </p:pic>
    </p:spTree>
    <p:extLst>
      <p:ext uri="{BB962C8B-B14F-4D97-AF65-F5344CB8AC3E}">
        <p14:creationId xmlns:p14="http://schemas.microsoft.com/office/powerpoint/2010/main" val="1054114191"/>
      </p:ext>
    </p:extLst>
  </p:cSld>
  <p:clrMapOvr>
    <a:masterClrMapping/>
  </p:clrMapOvr>
  <p:transition advClick="0" advTm="3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DFDA1B4-F351-3741-958E-B841462836B5}"/>
              </a:ext>
            </a:extLst>
          </p:cNvPr>
          <p:cNvSpPr>
            <a:spLocks noGrp="1"/>
          </p:cNvSpPr>
          <p:nvPr>
            <p:ph type="title"/>
          </p:nvPr>
        </p:nvSpPr>
        <p:spPr/>
        <p:txBody>
          <a:bodyPr/>
          <a:lstStyle/>
          <a:p>
            <a:r>
              <a:rPr lang="en-US" dirty="0">
                <a:solidFill>
                  <a:srgbClr val="1D624D"/>
                </a:solidFill>
              </a:rPr>
              <a:t>Safety of COVID-19 vaccines is a top priority</a:t>
            </a:r>
            <a:br>
              <a:rPr lang="en-US" dirty="0">
                <a:solidFill>
                  <a:srgbClr val="1D624D"/>
                </a:solidFill>
              </a:rPr>
            </a:br>
            <a:endParaRPr lang="en-US" dirty="0">
              <a:solidFill>
                <a:srgbClr val="1D624D"/>
              </a:solidFill>
            </a:endParaRPr>
          </a:p>
        </p:txBody>
      </p:sp>
      <p:sp>
        <p:nvSpPr>
          <p:cNvPr id="7" name="Subtitle">
            <a:extLst>
              <a:ext uri="{FF2B5EF4-FFF2-40B4-BE49-F238E27FC236}">
                <a16:creationId xmlns:a16="http://schemas.microsoft.com/office/drawing/2014/main" id="{D6118433-FE71-D54B-B7E3-63F839DE554C}"/>
              </a:ext>
            </a:extLst>
          </p:cNvPr>
          <p:cNvSpPr>
            <a:spLocks noGrp="1"/>
          </p:cNvSpPr>
          <p:nvPr>
            <p:ph type="subTitle" idx="1"/>
          </p:nvPr>
        </p:nvSpPr>
        <p:spPr/>
        <p:txBody>
          <a:bodyPr/>
          <a:lstStyle/>
          <a:p>
            <a:r>
              <a:rPr lang="en-US" dirty="0"/>
              <a:t>COVID-19 and Vaccine Basics</a:t>
            </a:r>
          </a:p>
        </p:txBody>
      </p:sp>
      <p:sp>
        <p:nvSpPr>
          <p:cNvPr id="6" name="Text Placeholder">
            <a:extLst>
              <a:ext uri="{FF2B5EF4-FFF2-40B4-BE49-F238E27FC236}">
                <a16:creationId xmlns:a16="http://schemas.microsoft.com/office/drawing/2014/main" id="{95A1A007-2B8E-6A49-84C4-0D1FD59D479A}"/>
              </a:ext>
            </a:extLst>
          </p:cNvPr>
          <p:cNvSpPr>
            <a:spLocks noGrp="1"/>
          </p:cNvSpPr>
          <p:nvPr>
            <p:ph type="body" sz="quarter" idx="10"/>
          </p:nvPr>
        </p:nvSpPr>
        <p:spPr>
          <a:xfrm>
            <a:off x="609600" y="1545167"/>
            <a:ext cx="10972800" cy="760347"/>
          </a:xfrm>
        </p:spPr>
        <p:txBody>
          <a:bodyPr/>
          <a:lstStyle/>
          <a:p>
            <a:pPr marL="0" indent="0">
              <a:buNone/>
            </a:pPr>
            <a:r>
              <a:rPr lang="en-US" b="1" dirty="0"/>
              <a:t>COVID-19 vaccines are being held to the </a:t>
            </a:r>
            <a:r>
              <a:rPr lang="en-US" b="1" dirty="0">
                <a:solidFill>
                  <a:srgbClr val="3A7AB6"/>
                </a:solidFill>
              </a:rPr>
              <a:t>same safety standards</a:t>
            </a:r>
            <a:r>
              <a:rPr lang="en-US" dirty="0">
                <a:solidFill>
                  <a:srgbClr val="3A7AB6"/>
                </a:solidFill>
              </a:rPr>
              <a:t> </a:t>
            </a:r>
            <a:r>
              <a:rPr lang="en-US" b="1" dirty="0"/>
              <a:t>as all vaccines.</a:t>
            </a:r>
            <a:endParaRPr lang="en-US" dirty="0"/>
          </a:p>
        </p:txBody>
      </p:sp>
      <p:sp>
        <p:nvSpPr>
          <p:cNvPr id="26" name="TextBox - Before Authorization">
            <a:extLst>
              <a:ext uri="{FF2B5EF4-FFF2-40B4-BE49-F238E27FC236}">
                <a16:creationId xmlns:a16="http://schemas.microsoft.com/office/drawing/2014/main" id="{A69BE4A2-3509-274B-9449-C5174DD0CEF3}"/>
              </a:ext>
            </a:extLst>
          </p:cNvPr>
          <p:cNvSpPr txBox="1"/>
          <p:nvPr/>
        </p:nvSpPr>
        <p:spPr>
          <a:xfrm>
            <a:off x="836050" y="2340223"/>
            <a:ext cx="4578903" cy="461665"/>
          </a:xfrm>
          <a:prstGeom prst="rect">
            <a:avLst/>
          </a:prstGeom>
          <a:solidFill>
            <a:srgbClr val="3F8539"/>
          </a:solidFill>
        </p:spPr>
        <p:txBody>
          <a:bodyPr wrap="square" rtlCol="0">
            <a:spAutoFit/>
          </a:bodyPr>
          <a:lstStyle/>
          <a:p>
            <a:pPr defTabSz="1219170" eaLnBrk="0" fontAlgn="base" hangingPunct="0">
              <a:spcBef>
                <a:spcPct val="0"/>
              </a:spcBef>
              <a:spcAft>
                <a:spcPct val="0"/>
              </a:spcAft>
            </a:pPr>
            <a:r>
              <a:rPr lang="en-US" sz="2400" b="1" dirty="0">
                <a:solidFill>
                  <a:srgbClr val="FFFFFF"/>
                </a:solidFill>
                <a:latin typeface="Arial Black" panose="020B0604020202020204" pitchFamily="34" charset="0"/>
                <a:cs typeface="Arial Black" panose="020B0604020202020204" pitchFamily="34" charset="0"/>
              </a:rPr>
              <a:t>Before Authorization</a:t>
            </a:r>
            <a:endParaRPr lang="en-US" sz="2400" dirty="0">
              <a:solidFill>
                <a:srgbClr val="000000"/>
              </a:solidFill>
              <a:latin typeface="Calibri" panose="020F0502020204030204" pitchFamily="34" charset="0"/>
            </a:endParaRPr>
          </a:p>
        </p:txBody>
      </p:sp>
      <p:pic>
        <p:nvPicPr>
          <p:cNvPr id="41" name="Arrow left">
            <a:extLst>
              <a:ext uri="{FF2B5EF4-FFF2-40B4-BE49-F238E27FC236}">
                <a16:creationId xmlns:a16="http://schemas.microsoft.com/office/drawing/2014/main" id="{3E9A1F2E-2715-4DDE-A146-E3D0547AAAFB}"/>
              </a:ext>
              <a:ext uri="{C183D7F6-B498-43B3-948B-1728B52AA6E4}">
                <adec:decorative xmlns=""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7974" y="2419393"/>
            <a:ext cx="360439" cy="360439"/>
          </a:xfrm>
          <a:prstGeom prst="rect">
            <a:avLst/>
          </a:prstGeom>
        </p:spPr>
      </p:pic>
      <p:sp>
        <p:nvSpPr>
          <p:cNvPr id="12" name="TextBox">
            <a:extLst>
              <a:ext uri="{FF2B5EF4-FFF2-40B4-BE49-F238E27FC236}">
                <a16:creationId xmlns:a16="http://schemas.microsoft.com/office/drawing/2014/main" id="{0AB3B11B-4A80-EC47-B061-5B72117CC786}"/>
              </a:ext>
            </a:extLst>
          </p:cNvPr>
          <p:cNvSpPr txBox="1"/>
          <p:nvPr/>
        </p:nvSpPr>
        <p:spPr>
          <a:xfrm>
            <a:off x="836049" y="3332567"/>
            <a:ext cx="4578903" cy="1179810"/>
          </a:xfrm>
          <a:prstGeom prst="rect">
            <a:avLst/>
          </a:prstGeom>
          <a:noFill/>
        </p:spPr>
        <p:txBody>
          <a:bodyPr wrap="square" rtlCol="0">
            <a:spAutoFit/>
          </a:bodyPr>
          <a:lstStyle/>
          <a:p>
            <a:pPr marL="380990" indent="-380990" defTabSz="1219140" eaLnBrk="0" fontAlgn="base" hangingPunct="0">
              <a:spcBef>
                <a:spcPts val="800"/>
              </a:spcBef>
              <a:spcAft>
                <a:spcPct val="0"/>
              </a:spcAft>
              <a:buClr>
                <a:srgbClr val="F7931F"/>
              </a:buClr>
              <a:buFont typeface="Wingdings" pitchFamily="2" charset="2"/>
              <a:buChar char="§"/>
            </a:pPr>
            <a:r>
              <a:rPr lang="en-US" sz="1600" b="1" dirty="0">
                <a:solidFill>
                  <a:srgbClr val="000000"/>
                </a:solidFill>
                <a:latin typeface="Arial" panose="020B0604020202020204" pitchFamily="34" charset="0"/>
                <a:cs typeface="Arial" panose="020B0604020202020204" pitchFamily="34" charset="0"/>
              </a:rPr>
              <a:t>FDA</a:t>
            </a:r>
            <a:r>
              <a:rPr lang="en-US" sz="1600" dirty="0">
                <a:solidFill>
                  <a:srgbClr val="000000"/>
                </a:solidFill>
                <a:latin typeface="Arial" panose="020B0604020202020204" pitchFamily="34" charset="0"/>
                <a:cs typeface="Arial" panose="020B0604020202020204" pitchFamily="34" charset="0"/>
              </a:rPr>
              <a:t> carefully reviews all safety data from clinical trials.</a:t>
            </a:r>
          </a:p>
          <a:p>
            <a:pPr marL="380990" indent="-380990" defTabSz="1219140" eaLnBrk="0" fontAlgn="base" hangingPunct="0">
              <a:spcBef>
                <a:spcPts val="800"/>
              </a:spcBef>
              <a:spcAft>
                <a:spcPct val="0"/>
              </a:spcAft>
              <a:buClr>
                <a:srgbClr val="F7931F"/>
              </a:buClr>
              <a:buFont typeface="Wingdings" pitchFamily="2" charset="2"/>
              <a:buChar char="§"/>
            </a:pPr>
            <a:r>
              <a:rPr lang="en-US" sz="1600" b="1" dirty="0">
                <a:solidFill>
                  <a:srgbClr val="000000"/>
                </a:solidFill>
                <a:latin typeface="Arial" panose="020B0604020202020204" pitchFamily="34" charset="0"/>
                <a:cs typeface="Arial" panose="020B0604020202020204" pitchFamily="34" charset="0"/>
              </a:rPr>
              <a:t>ACIP</a:t>
            </a:r>
            <a:r>
              <a:rPr lang="en-US" sz="1600" dirty="0">
                <a:solidFill>
                  <a:srgbClr val="000000"/>
                </a:solidFill>
                <a:latin typeface="Arial" panose="020B0604020202020204" pitchFamily="34" charset="0"/>
                <a:cs typeface="Arial" panose="020B0604020202020204" pitchFamily="34" charset="0"/>
              </a:rPr>
              <a:t> reviews all safety data before recommending use.</a:t>
            </a:r>
          </a:p>
        </p:txBody>
      </p:sp>
      <p:sp>
        <p:nvSpPr>
          <p:cNvPr id="31" name="TextBox - After Authorization">
            <a:extLst>
              <a:ext uri="{FF2B5EF4-FFF2-40B4-BE49-F238E27FC236}">
                <a16:creationId xmlns:a16="http://schemas.microsoft.com/office/drawing/2014/main" id="{672D1509-1312-DA43-8950-8A172AEE1CF9}"/>
              </a:ext>
            </a:extLst>
          </p:cNvPr>
          <p:cNvSpPr txBox="1"/>
          <p:nvPr/>
        </p:nvSpPr>
        <p:spPr>
          <a:xfrm>
            <a:off x="5969422" y="2340223"/>
            <a:ext cx="4409428" cy="461665"/>
          </a:xfrm>
          <a:prstGeom prst="rect">
            <a:avLst/>
          </a:prstGeom>
          <a:solidFill>
            <a:srgbClr val="1D624D"/>
          </a:solidFill>
        </p:spPr>
        <p:txBody>
          <a:bodyPr wrap="square" rtlCol="0">
            <a:spAutoFit/>
          </a:bodyPr>
          <a:lstStyle/>
          <a:p>
            <a:pPr defTabSz="1219170" eaLnBrk="0" fontAlgn="base" hangingPunct="0">
              <a:spcBef>
                <a:spcPct val="0"/>
              </a:spcBef>
              <a:spcAft>
                <a:spcPct val="0"/>
              </a:spcAft>
            </a:pPr>
            <a:r>
              <a:rPr lang="en-US" sz="2400" b="1" dirty="0">
                <a:solidFill>
                  <a:srgbClr val="FFFFFF"/>
                </a:solidFill>
                <a:latin typeface="Arial Black" panose="020B0604020202020204" pitchFamily="34" charset="0"/>
                <a:cs typeface="Arial Black" panose="020B0604020202020204" pitchFamily="34" charset="0"/>
              </a:rPr>
              <a:t>After Authorization</a:t>
            </a:r>
            <a:endParaRPr lang="en-US" sz="2400" dirty="0">
              <a:solidFill>
                <a:srgbClr val="000000"/>
              </a:solidFill>
              <a:latin typeface="Calibri" panose="020F0502020204030204" pitchFamily="34" charset="0"/>
            </a:endParaRPr>
          </a:p>
        </p:txBody>
      </p:sp>
      <p:pic>
        <p:nvPicPr>
          <p:cNvPr id="42" name="Arrow right">
            <a:extLst>
              <a:ext uri="{FF2B5EF4-FFF2-40B4-BE49-F238E27FC236}">
                <a16:creationId xmlns:a16="http://schemas.microsoft.com/office/drawing/2014/main" id="{25D0F3D3-A9EB-4326-AA5C-CC3908AE488A}"/>
              </a:ext>
              <a:ext uri="{C183D7F6-B498-43B3-948B-1728B52AA6E4}">
                <adec:decorative xmlns=""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0499" y="2419393"/>
            <a:ext cx="360439" cy="360439"/>
          </a:xfrm>
          <a:prstGeom prst="rect">
            <a:avLst/>
          </a:prstGeom>
        </p:spPr>
      </p:pic>
      <p:sp>
        <p:nvSpPr>
          <p:cNvPr id="29" name="TextBox 28">
            <a:extLst>
              <a:ext uri="{FF2B5EF4-FFF2-40B4-BE49-F238E27FC236}">
                <a16:creationId xmlns:a16="http://schemas.microsoft.com/office/drawing/2014/main" id="{ACB8BAA1-13D9-B849-BE05-2ECFFC19A480}"/>
              </a:ext>
            </a:extLst>
          </p:cNvPr>
          <p:cNvSpPr txBox="1"/>
          <p:nvPr/>
        </p:nvSpPr>
        <p:spPr>
          <a:xfrm>
            <a:off x="5979791" y="3273856"/>
            <a:ext cx="4578903" cy="1077218"/>
          </a:xfrm>
          <a:prstGeom prst="rect">
            <a:avLst/>
          </a:prstGeom>
          <a:noFill/>
        </p:spPr>
        <p:txBody>
          <a:bodyPr wrap="square" rtlCol="0">
            <a:spAutoFit/>
          </a:bodyPr>
          <a:lstStyle/>
          <a:p>
            <a:pPr marL="380990" indent="-380990" defTabSz="1219140" eaLnBrk="0" fontAlgn="base" hangingPunct="0">
              <a:spcBef>
                <a:spcPts val="800"/>
              </a:spcBef>
              <a:spcAft>
                <a:spcPct val="0"/>
              </a:spcAft>
              <a:buClr>
                <a:srgbClr val="F7931F"/>
              </a:buClr>
              <a:buFont typeface="Wingdings" pitchFamily="2" charset="2"/>
              <a:buChar char="§"/>
            </a:pPr>
            <a:r>
              <a:rPr lang="en-US" sz="1600" b="1" dirty="0">
                <a:solidFill>
                  <a:srgbClr val="000000"/>
                </a:solidFill>
                <a:latin typeface="Arial" panose="020B0604020202020204" pitchFamily="34" charset="0"/>
                <a:cs typeface="Arial" panose="020B0604020202020204" pitchFamily="34" charset="0"/>
              </a:rPr>
              <a:t>FDA</a:t>
            </a:r>
            <a:r>
              <a:rPr lang="en-US" sz="1600" dirty="0">
                <a:solidFill>
                  <a:srgbClr val="000000"/>
                </a:solidFill>
                <a:latin typeface="Arial" panose="020B0604020202020204" pitchFamily="34" charset="0"/>
                <a:cs typeface="Arial" panose="020B0604020202020204" pitchFamily="34" charset="0"/>
              </a:rPr>
              <a:t> and </a:t>
            </a:r>
            <a:r>
              <a:rPr lang="en-US" sz="1600" b="1" dirty="0">
                <a:solidFill>
                  <a:srgbClr val="000000"/>
                </a:solidFill>
                <a:latin typeface="Arial" panose="020B0604020202020204" pitchFamily="34" charset="0"/>
                <a:cs typeface="Arial" panose="020B0604020202020204" pitchFamily="34" charset="0"/>
              </a:rPr>
              <a:t>CDC</a:t>
            </a:r>
            <a:r>
              <a:rPr lang="en-US" sz="1600" dirty="0">
                <a:solidFill>
                  <a:srgbClr val="000000"/>
                </a:solidFill>
                <a:latin typeface="Arial" panose="020B0604020202020204" pitchFamily="34" charset="0"/>
                <a:cs typeface="Arial" panose="020B0604020202020204" pitchFamily="34" charset="0"/>
              </a:rPr>
              <a:t> closely monitor vaccine safety and side effects. There are systems in place that allow CDC and FDA to watch for safety issues.</a:t>
            </a:r>
          </a:p>
        </p:txBody>
      </p:sp>
      <p:grpSp>
        <p:nvGrpSpPr>
          <p:cNvPr id="3" name="Group 2">
            <a:extLst>
              <a:ext uri="{FF2B5EF4-FFF2-40B4-BE49-F238E27FC236}">
                <a16:creationId xmlns:a16="http://schemas.microsoft.com/office/drawing/2014/main" id="{B9AA48AC-C413-4B7E-9EE9-73864D9F78A9}"/>
              </a:ext>
            </a:extLst>
          </p:cNvPr>
          <p:cNvGrpSpPr/>
          <p:nvPr/>
        </p:nvGrpSpPr>
        <p:grpSpPr>
          <a:xfrm>
            <a:off x="5995512" y="5325922"/>
            <a:ext cx="6005169" cy="987214"/>
            <a:chOff x="4496633" y="3994442"/>
            <a:chExt cx="4503877" cy="740411"/>
          </a:xfrm>
        </p:grpSpPr>
        <p:pic>
          <p:nvPicPr>
            <p:cNvPr id="33" name="VAERS" descr="VAERS - Vaccine Adverse Event Reporting System">
              <a:hlinkClick r:id="rId7"/>
              <a:extLst>
                <a:ext uri="{FF2B5EF4-FFF2-40B4-BE49-F238E27FC236}">
                  <a16:creationId xmlns:a16="http://schemas.microsoft.com/office/drawing/2014/main" id="{249C6069-A365-486F-9BE5-B4E8ECFCBC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9785" y="4012644"/>
              <a:ext cx="2155505" cy="201908"/>
            </a:xfrm>
            <a:prstGeom prst="rect">
              <a:avLst/>
            </a:prstGeom>
          </p:spPr>
        </p:pic>
        <p:pic>
          <p:nvPicPr>
            <p:cNvPr id="34" name="v-safe" descr="v-safe after vaccination health checker">
              <a:hlinkClick r:id="rId9"/>
              <a:extLst>
                <a:ext uri="{FF2B5EF4-FFF2-40B4-BE49-F238E27FC236}">
                  <a16:creationId xmlns:a16="http://schemas.microsoft.com/office/drawing/2014/main" id="{9F8ED90A-47E5-45E6-9C4B-2CCE78DE78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3604" y="3994442"/>
              <a:ext cx="1793196" cy="348340"/>
            </a:xfrm>
            <a:prstGeom prst="rect">
              <a:avLst/>
            </a:prstGeom>
          </p:spPr>
        </p:pic>
        <p:sp>
          <p:nvSpPr>
            <p:cNvPr id="36" name="TextBox">
              <a:extLst>
                <a:ext uri="{FF2B5EF4-FFF2-40B4-BE49-F238E27FC236}">
                  <a16:creationId xmlns:a16="http://schemas.microsoft.com/office/drawing/2014/main" id="{5B2A3883-6424-4AC7-95E3-1AD356B61265}"/>
                </a:ext>
              </a:extLst>
            </p:cNvPr>
            <p:cNvSpPr txBox="1"/>
            <p:nvPr/>
          </p:nvSpPr>
          <p:spPr>
            <a:xfrm>
              <a:off x="4496633" y="4350180"/>
              <a:ext cx="4503877" cy="384673"/>
            </a:xfrm>
            <a:prstGeom prst="rect">
              <a:avLst/>
            </a:prstGeom>
            <a:noFill/>
          </p:spPr>
          <p:txBody>
            <a:bodyPr wrap="square" rtlCol="0">
              <a:spAutoFit/>
            </a:bodyPr>
            <a:lstStyle/>
            <a:p>
              <a:pPr defTabSz="1219170" eaLnBrk="0" fontAlgn="base" hangingPunct="0">
                <a:spcBef>
                  <a:spcPct val="0"/>
                </a:spcBef>
                <a:spcAft>
                  <a:spcPct val="0"/>
                </a:spcAft>
              </a:pPr>
              <a:r>
                <a:rPr lang="en-US" sz="1400" b="1" dirty="0">
                  <a:solidFill>
                    <a:srgbClr val="3A7AB6"/>
                  </a:solidFill>
                  <a:latin typeface="Arial" panose="020B0604020202020204" pitchFamily="34" charset="0"/>
                  <a:cs typeface="Arial" panose="020B0604020202020204" pitchFamily="34" charset="0"/>
                </a:rPr>
                <a:t>V-safe: </a:t>
              </a:r>
            </a:p>
            <a:p>
              <a:pPr defTabSz="1219170" eaLnBrk="0" fontAlgn="base" hangingPunct="0">
                <a:spcBef>
                  <a:spcPct val="0"/>
                </a:spcBef>
                <a:spcAft>
                  <a:spcPct val="0"/>
                </a:spcAft>
              </a:pPr>
              <a:r>
                <a:rPr lang="en-US" sz="1333" b="1" dirty="0">
                  <a:solidFill>
                    <a:srgbClr val="3A7AB6"/>
                  </a:solidFill>
                  <a:latin typeface="Arial" panose="020B0604020202020204" pitchFamily="34" charset="0"/>
                  <a:cs typeface="Arial" panose="020B0604020202020204" pitchFamily="34" charset="0"/>
                  <a:hlinkClick r:id="rId11">
                    <a:extLst>
                      <a:ext uri="{A12FA001-AC4F-418D-AE19-62706E023703}">
                        <ahyp:hlinkClr xmlns="" xmlns:ahyp="http://schemas.microsoft.com/office/drawing/2018/hyperlinkcolor" val="tx"/>
                      </a:ext>
                    </a:extLst>
                  </a:hlinkClick>
                </a:rPr>
                <a:t>https://www.cdc.gov/coronavirus/2019-ncov/vaccines/safety/vsafe.html</a:t>
              </a:r>
              <a:r>
                <a:rPr lang="en-US" sz="1333" b="1" dirty="0">
                  <a:solidFill>
                    <a:srgbClr val="3A7AB6"/>
                  </a:solidFill>
                  <a:latin typeface="Arial" panose="020B0604020202020204" pitchFamily="34" charset="0"/>
                  <a:cs typeface="Arial" panose="020B0604020202020204" pitchFamily="34" charset="0"/>
                </a:rPr>
                <a:t> </a:t>
              </a:r>
            </a:p>
          </p:txBody>
        </p:sp>
      </p:grpSp>
      <p:sp>
        <p:nvSpPr>
          <p:cNvPr id="35" name="Divider">
            <a:extLst>
              <a:ext uri="{FF2B5EF4-FFF2-40B4-BE49-F238E27FC236}">
                <a16:creationId xmlns:a16="http://schemas.microsoft.com/office/drawing/2014/main" id="{9A1D4A59-915D-4C3F-9999-2EC9B1207CF0}"/>
              </a:ext>
              <a:ext uri="{C183D7F6-B498-43B3-948B-1728B52AA6E4}">
                <adec:decorative xmlns="" xmlns:adec="http://schemas.microsoft.com/office/drawing/2017/decorative" val="1"/>
              </a:ext>
            </a:extLst>
          </p:cNvPr>
          <p:cNvSpPr/>
          <p:nvPr/>
        </p:nvSpPr>
        <p:spPr>
          <a:xfrm>
            <a:off x="5645489" y="2340224"/>
            <a:ext cx="119487" cy="390882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82400" y="131952"/>
            <a:ext cx="609600" cy="609600"/>
          </a:xfrm>
          <a:prstGeom prst="rect">
            <a:avLst/>
          </a:prstGeom>
        </p:spPr>
      </p:pic>
    </p:spTree>
    <p:extLst>
      <p:ext uri="{BB962C8B-B14F-4D97-AF65-F5344CB8AC3E}">
        <p14:creationId xmlns:p14="http://schemas.microsoft.com/office/powerpoint/2010/main" val="1101273211"/>
      </p:ext>
    </p:extLst>
  </p:cSld>
  <p:clrMapOvr>
    <a:masterClrMapping/>
  </p:clrMapOvr>
  <p:transition advClick="0" advTm="4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71C1917-4E26-5349-B9A6-AE449E5B00BA}"/>
              </a:ext>
            </a:extLst>
          </p:cNvPr>
          <p:cNvSpPr>
            <a:spLocks noGrp="1"/>
          </p:cNvSpPr>
          <p:nvPr>
            <p:ph type="title"/>
          </p:nvPr>
        </p:nvSpPr>
        <p:spPr/>
        <p:txBody>
          <a:bodyPr/>
          <a:lstStyle/>
          <a:p>
            <a:r>
              <a:rPr lang="en-US" dirty="0">
                <a:solidFill>
                  <a:srgbClr val="1D624D"/>
                </a:solidFill>
              </a:rPr>
              <a:t>COVID-19 vaccination will help protect </a:t>
            </a:r>
            <a:br>
              <a:rPr lang="en-US" dirty="0">
                <a:solidFill>
                  <a:srgbClr val="1D624D"/>
                </a:solidFill>
              </a:rPr>
            </a:br>
            <a:r>
              <a:rPr lang="en-US" dirty="0">
                <a:solidFill>
                  <a:srgbClr val="1D624D"/>
                </a:solidFill>
              </a:rPr>
              <a:t>you from COVID-19</a:t>
            </a:r>
          </a:p>
        </p:txBody>
      </p:sp>
      <p:sp>
        <p:nvSpPr>
          <p:cNvPr id="6" name="Subtitle">
            <a:extLst>
              <a:ext uri="{FF2B5EF4-FFF2-40B4-BE49-F238E27FC236}">
                <a16:creationId xmlns:a16="http://schemas.microsoft.com/office/drawing/2014/main" id="{3E54D59F-5CAF-CF49-9ECE-C23763CEAECF}"/>
              </a:ext>
            </a:extLst>
          </p:cNvPr>
          <p:cNvSpPr>
            <a:spLocks noGrp="1"/>
          </p:cNvSpPr>
          <p:nvPr>
            <p:ph type="subTitle" idx="1"/>
          </p:nvPr>
        </p:nvSpPr>
        <p:spPr/>
        <p:txBody>
          <a:bodyPr/>
          <a:lstStyle/>
          <a:p>
            <a:r>
              <a:rPr lang="en-US" dirty="0"/>
              <a:t>COVID-19 and Vaccine Basics</a:t>
            </a:r>
          </a:p>
        </p:txBody>
      </p:sp>
      <p:sp>
        <p:nvSpPr>
          <p:cNvPr id="8" name="TextBox">
            <a:extLst>
              <a:ext uri="{FF2B5EF4-FFF2-40B4-BE49-F238E27FC236}">
                <a16:creationId xmlns:a16="http://schemas.microsoft.com/office/drawing/2014/main" id="{07FD7443-FCEB-0B4A-A71D-A7538FD5ACCC}"/>
              </a:ext>
            </a:extLst>
          </p:cNvPr>
          <p:cNvSpPr txBox="1"/>
          <p:nvPr/>
        </p:nvSpPr>
        <p:spPr>
          <a:xfrm>
            <a:off x="625619" y="1901755"/>
            <a:ext cx="4972836" cy="502766"/>
          </a:xfrm>
          <a:prstGeom prst="rect">
            <a:avLst/>
          </a:prstGeom>
          <a:noFill/>
        </p:spPr>
        <p:txBody>
          <a:bodyPr wrap="none" rtlCol="0">
            <a:spAutoFit/>
          </a:bodyPr>
          <a:lstStyle/>
          <a:p>
            <a:pPr defTabSz="1219170" eaLnBrk="0" fontAlgn="base" hangingPunct="0">
              <a:spcBef>
                <a:spcPct val="0"/>
              </a:spcBef>
              <a:spcAft>
                <a:spcPct val="0"/>
              </a:spcAft>
            </a:pPr>
            <a:r>
              <a:rPr lang="en-US" sz="2667" b="1" dirty="0">
                <a:solidFill>
                  <a:srgbClr val="3A7AB6"/>
                </a:solidFill>
                <a:latin typeface="Arial" panose="020B0604020202020204" pitchFamily="34" charset="0"/>
                <a:cs typeface="Arial" panose="020B0604020202020204" pitchFamily="34" charset="0"/>
              </a:rPr>
              <a:t>Getting a COVID-19 vaccine...</a:t>
            </a:r>
          </a:p>
        </p:txBody>
      </p:sp>
      <p:pic>
        <p:nvPicPr>
          <p:cNvPr id="26" name="Picture" descr="Illustration of a molecular structure that appears next to a vaccine vial.">
            <a:extLst>
              <a:ext uri="{FF2B5EF4-FFF2-40B4-BE49-F238E27FC236}">
                <a16:creationId xmlns:a16="http://schemas.microsoft.com/office/drawing/2014/main" id="{689CACB7-7686-4217-A5FE-40B157515FD5}"/>
              </a:ext>
              <a:ext uri="{C183D7F6-B498-43B3-948B-1728B52AA6E4}">
                <adec:decorative xmlns=""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1102" y="2759683"/>
            <a:ext cx="1501292" cy="1829339"/>
          </a:xfrm>
          <a:prstGeom prst="rect">
            <a:avLst/>
          </a:prstGeom>
        </p:spPr>
      </p:pic>
      <p:sp>
        <p:nvSpPr>
          <p:cNvPr id="23" name="Rectangle">
            <a:extLst>
              <a:ext uri="{FF2B5EF4-FFF2-40B4-BE49-F238E27FC236}">
                <a16:creationId xmlns:a16="http://schemas.microsoft.com/office/drawing/2014/main" id="{2C87396F-33C1-425D-B878-5614F9AA9A78}"/>
              </a:ext>
            </a:extLst>
          </p:cNvPr>
          <p:cNvSpPr/>
          <p:nvPr/>
        </p:nvSpPr>
        <p:spPr>
          <a:xfrm>
            <a:off x="2687248" y="4922588"/>
            <a:ext cx="2743200" cy="1272400"/>
          </a:xfrm>
          <a:prstGeom prst="rect">
            <a:avLst/>
          </a:prstGeom>
        </p:spPr>
        <p:txBody>
          <a:bodyPr wrap="square" lIns="121920" tIns="60960" rIns="121920" bIns="60960" anchor="t">
            <a:spAutoFit/>
          </a:bodyPr>
          <a:lstStyle/>
          <a:p>
            <a:pPr marL="304792" lvl="1" indent="-304792" defTabSz="1219170" eaLnBrk="0" fontAlgn="base" hangingPunct="0">
              <a:spcBef>
                <a:spcPts val="1333"/>
              </a:spcBef>
              <a:spcAft>
                <a:spcPct val="0"/>
              </a:spcAft>
              <a:buClr>
                <a:srgbClr val="F7931F"/>
              </a:buClr>
              <a:buFont typeface="Wingdings" pitchFamily="2" charset="2"/>
              <a:buChar char="§"/>
            </a:pPr>
            <a:r>
              <a:rPr lang="en-US" sz="1867" dirty="0">
                <a:solidFill>
                  <a:srgbClr val="000000"/>
                </a:solidFill>
                <a:latin typeface="Arial" panose="020B0604020202020204" pitchFamily="34" charset="0"/>
                <a:cs typeface="Arial" panose="020B0604020202020204" pitchFamily="34" charset="0"/>
              </a:rPr>
              <a:t>Will help create an immune response in your body against the virus </a:t>
            </a:r>
          </a:p>
        </p:txBody>
      </p:sp>
      <p:pic>
        <p:nvPicPr>
          <p:cNvPr id="27" name="Picture" descr="Illustration of a person coughing, creating airborne droplets.">
            <a:extLst>
              <a:ext uri="{FF2B5EF4-FFF2-40B4-BE49-F238E27FC236}">
                <a16:creationId xmlns:a16="http://schemas.microsoft.com/office/drawing/2014/main" id="{40A36B83-48DA-47EB-B0A8-39F60065F4AC}"/>
              </a:ext>
              <a:ext uri="{C183D7F6-B498-43B3-948B-1728B52AA6E4}">
                <adec:decorative xmlns="" xmlns:adec="http://schemas.microsoft.com/office/drawing/2017/decorative" val="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1663" y="2736613"/>
            <a:ext cx="1914475" cy="1852409"/>
          </a:xfrm>
          <a:prstGeom prst="rect">
            <a:avLst/>
          </a:prstGeom>
        </p:spPr>
      </p:pic>
      <p:sp>
        <p:nvSpPr>
          <p:cNvPr id="25" name="Rectangle">
            <a:extLst>
              <a:ext uri="{FF2B5EF4-FFF2-40B4-BE49-F238E27FC236}">
                <a16:creationId xmlns:a16="http://schemas.microsoft.com/office/drawing/2014/main" id="{5CEA61D6-C78D-4C75-A544-6D072A55BF01}"/>
              </a:ext>
            </a:extLst>
          </p:cNvPr>
          <p:cNvSpPr/>
          <p:nvPr/>
        </p:nvSpPr>
        <p:spPr>
          <a:xfrm>
            <a:off x="6324495" y="4922587"/>
            <a:ext cx="2743200" cy="1559722"/>
          </a:xfrm>
          <a:prstGeom prst="rect">
            <a:avLst/>
          </a:prstGeom>
        </p:spPr>
        <p:txBody>
          <a:bodyPr wrap="square" lIns="121920" tIns="60960" rIns="121920" bIns="60960" anchor="t">
            <a:spAutoFit/>
          </a:bodyPr>
          <a:lstStyle/>
          <a:p>
            <a:pPr marL="304792" lvl="1" indent="-304792" defTabSz="1219170" eaLnBrk="0" fontAlgn="base" hangingPunct="0">
              <a:spcBef>
                <a:spcPts val="1333"/>
              </a:spcBef>
              <a:spcAft>
                <a:spcPct val="0"/>
              </a:spcAft>
              <a:buClr>
                <a:srgbClr val="F7931F"/>
              </a:buClr>
              <a:buFont typeface="Wingdings" pitchFamily="2" charset="2"/>
              <a:buChar char="§"/>
            </a:pPr>
            <a:r>
              <a:rPr lang="en-US" sz="1867" dirty="0">
                <a:solidFill>
                  <a:srgbClr val="000000"/>
                </a:solidFill>
                <a:latin typeface="Arial" panose="020B0604020202020204" pitchFamily="34" charset="0"/>
                <a:cs typeface="Arial" panose="020B0604020202020204" pitchFamily="34" charset="0"/>
              </a:rPr>
              <a:t>May help keep you from getting severely ill, even if you do get COVID-19</a:t>
            </a:r>
          </a:p>
        </p:txBody>
      </p:sp>
      <p:sp>
        <p:nvSpPr>
          <p:cNvPr id="28" name="Divider">
            <a:extLst>
              <a:ext uri="{FF2B5EF4-FFF2-40B4-BE49-F238E27FC236}">
                <a16:creationId xmlns:a16="http://schemas.microsoft.com/office/drawing/2014/main" id="{A5CD13D4-AB47-4431-A8C5-77B3686F574F}"/>
              </a:ext>
              <a:ext uri="{C183D7F6-B498-43B3-948B-1728B52AA6E4}">
                <adec:decorative xmlns="" xmlns:adec="http://schemas.microsoft.com/office/drawing/2017/decorative" val="1"/>
              </a:ext>
            </a:extLst>
          </p:cNvPr>
          <p:cNvSpPr/>
          <p:nvPr/>
        </p:nvSpPr>
        <p:spPr>
          <a:xfrm>
            <a:off x="5867507" y="2691432"/>
            <a:ext cx="132887" cy="343504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121920"/>
            <a:ext cx="609600" cy="609600"/>
          </a:xfrm>
          <a:prstGeom prst="rect">
            <a:avLst/>
          </a:prstGeom>
        </p:spPr>
      </p:pic>
    </p:spTree>
    <p:extLst>
      <p:ext uri="{BB962C8B-B14F-4D97-AF65-F5344CB8AC3E}">
        <p14:creationId xmlns:p14="http://schemas.microsoft.com/office/powerpoint/2010/main" val="4262698430"/>
      </p:ext>
    </p:extLst>
  </p:cSld>
  <p:clrMapOvr>
    <a:masterClrMapping/>
  </p:clrMapOvr>
  <p:transition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1322</TotalTime>
  <Words>1863</Words>
  <Application>Microsoft Office PowerPoint</Application>
  <PresentationFormat>Widescreen</PresentationFormat>
  <Paragraphs>163</Paragraphs>
  <Slides>19</Slides>
  <Notes>10</Notes>
  <HiddenSlides>0</HiddenSlides>
  <MMClips>19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Arial Black</vt:lpstr>
      <vt:lpstr>Calibri</vt:lpstr>
      <vt:lpstr>Calibri Light</vt:lpstr>
      <vt:lpstr>Castellar</vt:lpstr>
      <vt:lpstr>Myriad Web Pro</vt:lpstr>
      <vt:lpstr>Symbol</vt:lpstr>
      <vt:lpstr>Tw Cen MT</vt:lpstr>
      <vt:lpstr>Wingdings</vt:lpstr>
      <vt:lpstr>Office Theme</vt:lpstr>
      <vt:lpstr>Master</vt:lpstr>
      <vt:lpstr>COVID-19 Awareness and  Prevention Program for Students</vt:lpstr>
      <vt:lpstr>COVID-19 Policies and Procedures</vt:lpstr>
      <vt:lpstr>Important information on COVID-19</vt:lpstr>
      <vt:lpstr>Transmission of SARS-CoV-2</vt:lpstr>
      <vt:lpstr>What you need to know about vaccination against COVID-19!</vt:lpstr>
      <vt:lpstr>COVID-19 vaccination is a safer  way to build protection </vt:lpstr>
      <vt:lpstr>Key facts about COVID-19 vaccination</vt:lpstr>
      <vt:lpstr>Safety of COVID-19 vaccines is a top priority </vt:lpstr>
      <vt:lpstr>COVID-19 vaccination will help protect  you from COVID-19</vt:lpstr>
      <vt:lpstr>Vaccination and testing for COVID-19 </vt:lpstr>
      <vt:lpstr>Compliance with COVID-19 University of the Pacific Policies</vt:lpstr>
      <vt:lpstr>Screening for Symptoms </vt:lpstr>
      <vt:lpstr>Screening for the following symptoms of  COVID-19</vt:lpstr>
      <vt:lpstr>If you have any of these symptoms and they are not associated with a known condition, STAY HOME!</vt:lpstr>
      <vt:lpstr>If you test Positive  for COVID-19: </vt:lpstr>
      <vt:lpstr>Face Coverings</vt:lpstr>
      <vt:lpstr>Hand hygiene </vt:lpstr>
      <vt:lpstr>Be sure to identify - and evaluate your surroundings for - COVID-19 Hazards </vt:lpstr>
      <vt:lpstr>Do you have questions about University policies and procedures around COVID-19?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Prevention Program</dc:title>
  <dc:creator>Eve Cuny</dc:creator>
  <cp:lastModifiedBy>Jared Stammer</cp:lastModifiedBy>
  <cp:revision>56</cp:revision>
  <dcterms:created xsi:type="dcterms:W3CDTF">2021-06-21T17:46:15Z</dcterms:created>
  <dcterms:modified xsi:type="dcterms:W3CDTF">2021-08-04T23:48:01Z</dcterms:modified>
</cp:coreProperties>
</file>