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97F15-993D-BF41-DE65-3E93EB1B9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372B8-13B1-A90A-6BBE-1CF9F64E8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3F5F-A00E-B3EB-E78C-1D8D5766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A4AA-D905-3398-1FB3-C1127FFB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8BA4B-136D-30ED-261E-DCAD1845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8C82-0372-BED7-3529-96902789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20CF7-ACC8-0E9E-C21E-47A3FD4A6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8DEDA-BBA4-73AB-41DE-AD6F67D2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136E3-948A-94EE-D3DE-8F75DA0A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D75D6-2E9B-CA40-0DA4-C5930C2A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155AB-603E-3686-1FEC-860698DF7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3A8FB-46F4-48AA-D07F-E9BE113E4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C38D5-B8A1-A180-B26C-416ED565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ADCC-EC8B-3314-13B3-44E54768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809FD-2F4E-1C45-F23A-5389EB0F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05860-93E7-E7F7-6842-66C261CF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F8162-62E1-01F8-D849-71AB53085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89EC5-C214-A231-67E2-1FA5DED95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C55FC-9E19-B487-40B4-07367B06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88098-36FB-0F97-B15F-A2FAA401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43472-7A75-C8BF-8040-04FA75B3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A10E1-85CE-E7BD-0912-3BE01B591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F1577-69B5-1570-E4C1-6BF19A76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71873-B1A7-82E8-585B-3E016AB8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DA81-1196-B82C-C779-7686F59B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E54B-8EDC-3C1D-33E5-2C0EE356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6DDC-65F2-EFFD-86B1-E421DACF9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4F980-DDCD-5211-7BFE-93F04D901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B708F-AAAB-CA15-5C2A-1F5B906B4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4B976-0864-F700-F270-D63203B9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520E-83B8-F67B-60AC-1840CED9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FC71-2DB6-6CF2-430F-8AE2727F1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98F85-55D5-A5E5-CAA7-EF9E2A70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14399-B7AF-FC55-DD90-0D963A5B0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FF6FB-37D6-9191-06EC-4F4C50D2E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C03400-E81F-B35E-4126-C99363FEE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FE972-5981-5276-AFBE-AC0FD4CF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74EE2-8F3B-CD6B-8E9A-1ACA3C19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7C171-3A26-40CB-0AF0-B25FA5EF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B351-08C8-6921-6017-72D4E080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4F10C-D07C-38D4-B649-09C0B463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D5664-3084-F295-51BA-841640C8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16946-1C60-8324-396C-106B1817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8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68163-99FF-E447-0C0F-98B4628C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7E569-4DAC-8C21-A4B7-77C09719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3B419-5EA9-1A5A-7E3F-DA3F8D2C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9B3C-549F-0582-0491-0AB26719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88689-6DDF-10FB-3112-FEF3F975A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A7B26-C1F3-219B-5178-16244EFCF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8A350-6FFB-7A97-C07E-60BEE99E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9E225-EECC-32EC-13BC-460475BE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6984-F77E-C8AE-0860-CA850DF6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D2A79-269A-E0E5-9B82-AA1EA58D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88620-BF0D-1020-4C66-D59EA519C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B3070-0D1A-D6C1-57F0-3C9902872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F14B2-0AB9-1793-0292-F92EB560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E6259-DE2C-2AAF-039D-6D625C67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9512E-7409-BDCE-B30E-F8DC30CD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61F3AB-2E83-733F-FE35-353ED8ED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23F0B-2C2C-1045-FB99-2D2096145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9AED0-3B9C-FCAD-CC6A-B4A467CE8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89B79-203D-189F-3E7E-893DE9003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509AF-0753-2EF7-E8F9-7930E0267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0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199A3-2D11-9044-7886-43111EA02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Week 1 Main Topics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A43A2-3665-9AD5-DF75-F46B2C7BF267}"/>
              </a:ext>
            </a:extLst>
          </p:cNvPr>
          <p:cNvSpPr txBox="1"/>
          <p:nvPr/>
        </p:nvSpPr>
        <p:spPr>
          <a:xfrm>
            <a:off x="3091267" y="760116"/>
            <a:ext cx="6009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Sample Course, Winter 2023, DDS 2023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602D89A-DF98-9C60-96AD-EC5123F5C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690" y="4219258"/>
            <a:ext cx="9144000" cy="1870064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2900" dirty="0"/>
              <a:t>Instructor name</a:t>
            </a:r>
          </a:p>
          <a:p>
            <a:r>
              <a:rPr lang="en-US" sz="2900" dirty="0"/>
              <a:t>Title</a:t>
            </a:r>
          </a:p>
          <a:p>
            <a:r>
              <a:rPr lang="en-US" sz="2900" dirty="0"/>
              <a:t>Department</a:t>
            </a:r>
          </a:p>
          <a:p>
            <a:r>
              <a:rPr lang="en-US" sz="2900" dirty="0"/>
              <a:t>Arthur A. </a:t>
            </a:r>
            <a:r>
              <a:rPr lang="en-US" sz="2900" dirty="0" err="1"/>
              <a:t>Dugoni</a:t>
            </a:r>
            <a:r>
              <a:rPr lang="en-US" sz="2900" dirty="0"/>
              <a:t> School of Dentistry</a:t>
            </a:r>
          </a:p>
        </p:txBody>
      </p:sp>
    </p:spTree>
    <p:extLst>
      <p:ext uri="{BB962C8B-B14F-4D97-AF65-F5344CB8AC3E}">
        <p14:creationId xmlns:p14="http://schemas.microsoft.com/office/powerpoint/2010/main" val="144725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15FC-A121-38B4-8CAC-0C1046C1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BCD4-6DF5-20EE-2E09-EC2846B1C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Identify…</a:t>
            </a:r>
          </a:p>
          <a:p>
            <a:r>
              <a:rPr lang="en-US" dirty="0"/>
              <a:t>Evaluate…</a:t>
            </a:r>
          </a:p>
          <a:p>
            <a:r>
              <a:rPr lang="en-US" dirty="0"/>
              <a:t>Develop…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B619-C5CF-B200-D855-E8E3BE61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A093-1B07-F0A3-7C76-2F90B79DB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Week 1 Main Topics</vt:lpstr>
      <vt:lpstr>Learning 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Main Topics</dc:title>
  <dc:creator>Sinky Zheng</dc:creator>
  <cp:lastModifiedBy>Sinky Zheng</cp:lastModifiedBy>
  <cp:revision>1</cp:revision>
  <dcterms:created xsi:type="dcterms:W3CDTF">2023-04-18T21:16:23Z</dcterms:created>
  <dcterms:modified xsi:type="dcterms:W3CDTF">2023-04-18T21:19:55Z</dcterms:modified>
</cp:coreProperties>
</file>