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12" d="100"/>
          <a:sy n="112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90B85-EEED-3ECC-E359-37907CDC5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43AA9-315B-CBBC-D91B-0899497C0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0EDEF-294B-C06F-EC12-77FC1899F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EC5-699D-C548-B87C-F8961BDBA708}" type="datetimeFigureOut">
              <a:rPr lang="en-US" smtClean="0"/>
              <a:t>5/8/23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5E9B3-A273-83CE-3434-9D7C889C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A5A2E-83AF-B502-CB4E-FE4A5F499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79CF-9DE5-5444-BFA2-794C8025B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1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8E218-9AFE-7D3D-ACF2-65E234588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28A24-4D6C-282C-344F-995F8600E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9C0E0-B0CF-94CF-638B-6A14E15B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EC5-699D-C548-B87C-F8961BDBA708}" type="datetimeFigureOut">
              <a:rPr lang="en-US" smtClean="0"/>
              <a:t>5/8/23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FA7B4-6D81-FEF9-E71B-9FCE3A8A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707AE-92BF-6187-2866-95BDC012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79CF-9DE5-5444-BFA2-794C8025B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4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9DAE88-38F1-EC6A-2E92-6DF31BF85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EB568-9F47-9691-9580-2C2864C3D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3501F-D1B7-7147-63E5-F77D1F42E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EC5-699D-C548-B87C-F8961BDBA708}" type="datetimeFigureOut">
              <a:rPr lang="en-US" smtClean="0"/>
              <a:t>5/8/23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18663-C7C7-DC9E-D81A-6501FC6BC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F3E4E-FD6D-D1B8-1EBB-5DA3D1C0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79CF-9DE5-5444-BFA2-794C8025B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4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708B-3BFD-28AE-437E-DEE78DCF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A9737-304A-87C8-28C3-BD6C4B1B6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27A8A-08D1-ED40-FAFA-4E204AB8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EC5-699D-C548-B87C-F8961BDBA708}" type="datetimeFigureOut">
              <a:rPr lang="en-US" smtClean="0"/>
              <a:t>5/8/23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24E90-827F-1BDF-46B3-C94B2794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C0675-0F60-E9AC-C2E9-A232D63C1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79CF-9DE5-5444-BFA2-794C8025B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9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52C4-7BC6-CF37-804C-F23B7EEE5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896D7-CB06-18F2-A9CC-B88436D56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377C9-DDD4-35D9-74A5-F512DB687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EC5-699D-C548-B87C-F8961BDBA708}" type="datetimeFigureOut">
              <a:rPr lang="en-US" smtClean="0"/>
              <a:t>5/8/23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7D2C8-112E-A4A6-44EF-36DCEF9A1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A321C-81FC-6D87-74A4-0B74EC5A7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79CF-9DE5-5444-BFA2-794C8025B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1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CDAD1-A52B-EE74-4F2B-E901F94B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0676C-E643-738B-DED3-AEF6D7C1B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F274AF-5B34-9352-AE8A-FA1C04487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AC1B1-6A6D-07DC-6359-C564D074C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EC5-699D-C548-B87C-F8961BDBA708}" type="datetimeFigureOut">
              <a:rPr lang="en-US" smtClean="0"/>
              <a:t>5/8/23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A1C5E-C1DB-1A90-B2E6-F5969540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BE325-E458-14B5-0E37-41BC8F7BA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79CF-9DE5-5444-BFA2-794C8025B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1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78C00-3792-65DB-539C-7D843D41D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10411-EE5A-38F1-174D-106AC3A84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BC110-AD3D-C6DD-21CE-F26F49E83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CB28EB-F3EB-5EC4-144A-14ABC97581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312D52-8DDA-A88A-2F4E-F7F43F9D5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7C1571-DBE1-C5B4-C231-B65603B5E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EC5-699D-C548-B87C-F8961BDBA708}" type="datetimeFigureOut">
              <a:rPr lang="en-US" smtClean="0"/>
              <a:t>5/8/23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ABC89B-9F5F-0085-68C7-E6D44A561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339DF1-C99B-3A68-BE27-C3FCB9716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79CF-9DE5-5444-BFA2-794C8025B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5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0DAD8-1908-6C51-5F8F-CFE364BC6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E16058-D77B-D062-5290-4D06AC4E1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EC5-699D-C548-B87C-F8961BDBA708}" type="datetimeFigureOut">
              <a:rPr lang="en-US" smtClean="0"/>
              <a:t>5/8/23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0CEC5C-69C1-DEE4-A29D-49BACFCB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7CC7A-7DA9-C239-E6DD-ED5D6D190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79CF-9DE5-5444-BFA2-794C8025B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C6B4FF-C818-26CE-1487-6E084344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EC5-699D-C548-B87C-F8961BDBA708}" type="datetimeFigureOut">
              <a:rPr lang="en-US" smtClean="0"/>
              <a:t>5/8/23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4F5E7F-A4EA-192B-C271-33E327F69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6329B-7DD8-BD5F-456A-D14AEA38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79CF-9DE5-5444-BFA2-794C8025B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5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1DD58-0ACD-7406-A7B5-FCAB08601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D5981-541E-D5C1-76FF-8ECB0572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D2A11-8F0D-94D3-43D1-67BB0009A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ACEEC-2E76-82EB-D82A-36AFBD371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EC5-699D-C548-B87C-F8961BDBA708}" type="datetimeFigureOut">
              <a:rPr lang="en-US" smtClean="0"/>
              <a:t>5/8/23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4378D-A5FE-72EB-27D3-72B0B4E7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01A75-56D1-FA48-B9CF-BCEC5AB7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79CF-9DE5-5444-BFA2-794C8025B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7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6009A-1A68-203A-F3FC-70E2E444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DFF3DE-8333-80B9-06FB-6B478BA368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7B867-0A87-6111-E255-C8E44CC24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56269-2BBA-ABA6-3044-E36E8CE94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EC5-699D-C548-B87C-F8961BDBA708}" type="datetimeFigureOut">
              <a:rPr lang="en-US" smtClean="0"/>
              <a:t>5/8/23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558FB-D166-28F5-5420-ECD26D5B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50ECD-0076-09B0-68AD-F55D8275E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79CF-9DE5-5444-BFA2-794C8025B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5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724997-64FF-CFB0-5FCE-3C93EE112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94E2F-FC95-F6C7-E0BA-2E9C9CF7F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19487-2739-A2A4-9433-1F58EC8D4F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9EEC5-699D-C548-B87C-F8961BDBA708}" type="datetimeFigureOut">
              <a:rPr lang="en-US" smtClean="0"/>
              <a:t>5/8/23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DA248-2AEF-EE24-2821-66C57449B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0FC54-78C3-1F35-8050-149B03F6E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279CF-9DE5-5444-BFA2-794C8025B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0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D43E-DCFE-02B9-2F6E-3A27DF76E9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4 Self-assessment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5F1F18-CDA8-51A7-49F6-183FF9E871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dirty="0"/>
              <a:t>Sample slides</a:t>
            </a:r>
          </a:p>
        </p:txBody>
      </p:sp>
    </p:spTree>
    <p:extLst>
      <p:ext uri="{BB962C8B-B14F-4D97-AF65-F5344CB8AC3E}">
        <p14:creationId xmlns:p14="http://schemas.microsoft.com/office/powerpoint/2010/main" val="284023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3C7F-4265-22B2-0890-3A47CCC9B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B036E-6E81-D13A-6E1C-F0920C137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49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Week 4 Self-assessment</vt:lpstr>
      <vt:lpstr>Learning objectives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Self-assessment</dc:title>
  <dc:creator>Sinky Zheng</dc:creator>
  <cp:lastModifiedBy>Sinky Zheng</cp:lastModifiedBy>
  <cp:revision>1</cp:revision>
  <dcterms:created xsi:type="dcterms:W3CDTF">2023-05-08T23:11:30Z</dcterms:created>
  <dcterms:modified xsi:type="dcterms:W3CDTF">2023-05-08T23:12:04Z</dcterms:modified>
</cp:coreProperties>
</file>